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"/>
  </p:notesMasterIdLst>
  <p:sldIdLst>
    <p:sldId id="281" r:id="rId2"/>
    <p:sldId id="297" r:id="rId3"/>
    <p:sldId id="261" r:id="rId4"/>
    <p:sldId id="359" r:id="rId5"/>
    <p:sldId id="360" r:id="rId6"/>
    <p:sldId id="362" r:id="rId7"/>
    <p:sldId id="363" r:id="rId8"/>
    <p:sldId id="364" r:id="rId9"/>
    <p:sldId id="365" r:id="rId10"/>
    <p:sldId id="366" r:id="rId11"/>
    <p:sldId id="367" r:id="rId12"/>
    <p:sldId id="340" r:id="rId13"/>
    <p:sldId id="368" r:id="rId14"/>
    <p:sldId id="3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>
    <p:restoredLeft sz="15690" autoAdjust="0"/>
    <p:restoredTop sz="86341" autoAdjust="0"/>
  </p:normalViewPr>
  <p:slideViewPr>
    <p:cSldViewPr snapToGrid="0" snapToObjects="1">
      <p:cViewPr varScale="1">
        <p:scale>
          <a:sx n="100" d="100"/>
          <a:sy n="100" d="100"/>
        </p:scale>
        <p:origin x="-19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98AA9-4C71-E94A-9740-6302F92BCF53}" type="datetimeFigureOut">
              <a:rPr lang="en-US" smtClean="0"/>
              <a:t>9/3/2015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75533-2D9F-C748-959A-F726E93A2B6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53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to the Forecast On Demand solution,</a:t>
            </a:r>
            <a:r>
              <a:rPr lang="en-GB" baseline="0" dirty="0" smtClean="0"/>
              <a:t> of which </a:t>
            </a:r>
            <a:r>
              <a:rPr lang="en-GB" baseline="0" dirty="0" err="1" smtClean="0"/>
              <a:t>SARWeather</a:t>
            </a:r>
            <a:r>
              <a:rPr lang="en-GB" baseline="0" dirty="0" smtClean="0"/>
              <a:t> is but one branch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774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simplest way to set up a routine forecast in the WOD system is </a:t>
            </a:r>
            <a:r>
              <a:rPr lang="en-GB" baseline="0" smtClean="0"/>
              <a:t>go through the </a:t>
            </a:r>
            <a:r>
              <a:rPr lang="en-GB" baseline="0" dirty="0" smtClean="0"/>
              <a:t>API, i.e. the web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simplest way to set up a routine forecast in the WOD system is </a:t>
            </a:r>
            <a:r>
              <a:rPr lang="en-GB" baseline="0" smtClean="0"/>
              <a:t>go through the </a:t>
            </a:r>
            <a:r>
              <a:rPr lang="en-GB" baseline="0" dirty="0" smtClean="0"/>
              <a:t>API, i.e. the web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Proceed</a:t>
            </a:r>
            <a:r>
              <a:rPr lang="en-GB" baseline="0" dirty="0" smtClean="0"/>
              <a:t> with caution !!!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simplest way to set up a routine forecast in the WOD system is go through the API, i.e. the web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First of all we must submit a Job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We suggest that you leave the “ref” box empty but put something descriptive in the “title” box. Then fill in the </a:t>
            </a:r>
            <a:r>
              <a:rPr lang="en-GB" baseline="0" dirty="0" err="1" smtClean="0"/>
              <a:t>lat</a:t>
            </a:r>
            <a:r>
              <a:rPr lang="en-GB" baseline="0" dirty="0" smtClean="0"/>
              <a:t>/</a:t>
            </a:r>
            <a:r>
              <a:rPr lang="en-GB" baseline="0" dirty="0" err="1" smtClean="0"/>
              <a:t>lon</a:t>
            </a:r>
            <a:r>
              <a:rPr lang="en-GB" baseline="0" dirty="0" smtClean="0"/>
              <a:t> boxes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forecast type is an important one, here the user is defining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simplest way to set up a routine forecast in the WOD system is </a:t>
            </a:r>
            <a:r>
              <a:rPr lang="en-GB" baseline="0" smtClean="0"/>
              <a:t>go through the </a:t>
            </a:r>
            <a:r>
              <a:rPr lang="en-GB" baseline="0" dirty="0" smtClean="0"/>
              <a:t>API, i.e. the web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simplest way to set up a routine forecast in the WOD system is </a:t>
            </a:r>
            <a:r>
              <a:rPr lang="en-GB" baseline="0" smtClean="0"/>
              <a:t>go through the </a:t>
            </a:r>
            <a:r>
              <a:rPr lang="en-GB" baseline="0" dirty="0" smtClean="0"/>
              <a:t>API, i.e. the web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simplest way to set up a routine forecast in the WOD system is </a:t>
            </a:r>
            <a:r>
              <a:rPr lang="en-GB" baseline="0" smtClean="0"/>
              <a:t>go through the </a:t>
            </a:r>
            <a:r>
              <a:rPr lang="en-GB" baseline="0" dirty="0" smtClean="0"/>
              <a:t>API, i.e. the web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533-2D9F-C748-959A-F726E93A2B6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9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is-I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s-I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is-I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is-I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is-I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32002"/>
            <a:ext cx="7772400" cy="69074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WOD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73402"/>
            <a:ext cx="6400800" cy="245587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Demonstration part</a:t>
            </a:r>
            <a:endParaRPr lang="en-GB" sz="3200" dirty="0"/>
          </a:p>
          <a:p>
            <a:r>
              <a:rPr lang="en-GB" sz="1900" dirty="0" smtClean="0"/>
              <a:t>Ólafur Rögnvaldsson</a:t>
            </a:r>
            <a:endParaRPr lang="en-GB" sz="1900" baseline="30000" dirty="0" smtClean="0"/>
          </a:p>
          <a:p>
            <a:r>
              <a:rPr lang="en-GB" sz="1900" dirty="0" smtClean="0"/>
              <a:t>ISOR/Belgingur</a:t>
            </a:r>
          </a:p>
          <a:p>
            <a:r>
              <a:rPr lang="en-GB" sz="1900" dirty="0" err="1" smtClean="0"/>
              <a:t>or@belgingur.eu</a:t>
            </a:r>
            <a:endParaRPr lang="en-GB" sz="1900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2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56"/>
    </mc:Choice>
    <mc:Fallback>
      <p:transition spd="slow" advTm="5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up forecasts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Picture 6" descr="Screen Shot 2015-09-03 at 07.48.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1963061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17"/>
    </mc:Choice>
    <mc:Fallback>
      <p:transition spd="slow" advTm="7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up forecasts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Picture 1" descr="Screen Shot 2015-09-03 at 07.57.0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14" y="1330676"/>
            <a:ext cx="5956373" cy="5170157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2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69"/>
    </mc:Choice>
    <mc:Fallback>
      <p:transition spd="slow" advTm="8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21" y="1737745"/>
            <a:ext cx="6154329" cy="440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9105" y="1885669"/>
            <a:ext cx="3156287" cy="4240494"/>
          </a:xfrm>
        </p:spPr>
        <p:txBody>
          <a:bodyPr>
            <a:normAutofit/>
          </a:bodyPr>
          <a:lstStyle/>
          <a:p>
            <a:r>
              <a:rPr lang="en-GB" dirty="0" smtClean="0"/>
              <a:t>Lives in an SQL </a:t>
            </a:r>
            <a:r>
              <a:rPr lang="en-GB" b="1" dirty="0" smtClean="0"/>
              <a:t>Database</a:t>
            </a:r>
          </a:p>
          <a:p>
            <a:r>
              <a:rPr lang="en-GB" dirty="0" smtClean="0"/>
              <a:t>Small and </a:t>
            </a:r>
            <a:r>
              <a:rPr lang="en-GB" b="1" dirty="0" smtClean="0"/>
              <a:t>searchable</a:t>
            </a:r>
          </a:p>
          <a:p>
            <a:r>
              <a:rPr lang="en-GB" b="1" dirty="0" smtClean="0"/>
              <a:t>Job Hierarchy:</a:t>
            </a:r>
            <a:r>
              <a:rPr lang="en-GB" dirty="0" smtClean="0"/>
              <a:t> Schedule, Job, Domain, </a:t>
            </a:r>
            <a:r>
              <a:rPr lang="en-GB" dirty="0" err="1" smtClean="0"/>
              <a:t>PlotSet</a:t>
            </a:r>
            <a:endParaRPr lang="en-GB" dirty="0" smtClean="0"/>
          </a:p>
          <a:p>
            <a:r>
              <a:rPr lang="en-GB" dirty="0" smtClean="0"/>
              <a:t>Queue of </a:t>
            </a:r>
            <a:r>
              <a:rPr lang="en-GB" b="1" dirty="0" smtClean="0"/>
              <a:t>Tasks</a:t>
            </a:r>
          </a:p>
          <a:p>
            <a:r>
              <a:rPr lang="en-GB" dirty="0" smtClean="0"/>
              <a:t>Internal </a:t>
            </a:r>
            <a:r>
              <a:rPr lang="en-GB" b="1" dirty="0" smtClean="0"/>
              <a:t>ID</a:t>
            </a:r>
            <a:r>
              <a:rPr lang="en-GB" dirty="0" smtClean="0"/>
              <a:t> and external </a:t>
            </a:r>
            <a:r>
              <a:rPr lang="en-GB" b="1" dirty="0" smtClean="0"/>
              <a:t>ref</a:t>
            </a:r>
            <a:r>
              <a:rPr lang="en-GB" dirty="0" smtClean="0"/>
              <a:t> values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Job Meta Data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96"/>
    </mc:Choice>
    <mc:Fallback>
      <p:transition spd="slow" advTm="15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85" y="1919112"/>
            <a:ext cx="5763081" cy="412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9105" y="1885669"/>
            <a:ext cx="3156287" cy="4240494"/>
          </a:xfrm>
        </p:spPr>
        <p:txBody>
          <a:bodyPr>
            <a:normAutofit/>
          </a:bodyPr>
          <a:lstStyle/>
          <a:p>
            <a:r>
              <a:rPr lang="en-GB" dirty="0" smtClean="0"/>
              <a:t>Entries in the meta-data base</a:t>
            </a:r>
            <a:r>
              <a:rPr lang="en-GB" dirty="0"/>
              <a:t> </a:t>
            </a:r>
            <a:r>
              <a:rPr lang="en-GB" dirty="0" smtClean="0"/>
              <a:t>can be modified using standard SQL commands</a:t>
            </a:r>
          </a:p>
          <a:p>
            <a:r>
              <a:rPr lang="en-US" dirty="0" err="1"/>
              <a:t>wod</a:t>
            </a:r>
            <a:r>
              <a:rPr lang="en-US" dirty="0"/>
              <a:t>=&gt; update schedule set </a:t>
            </a:r>
            <a:r>
              <a:rPr lang="en-US" dirty="0" err="1"/>
              <a:t>period_length</a:t>
            </a:r>
            <a:r>
              <a:rPr lang="en-US" dirty="0"/>
              <a:t>='{2 days, 2 days}' where </a:t>
            </a:r>
            <a:r>
              <a:rPr lang="en-US" dirty="0" err="1"/>
              <a:t>prototype_id</a:t>
            </a:r>
            <a:r>
              <a:rPr lang="en-US" dirty="0"/>
              <a:t>=4724; </a:t>
            </a: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Changes can be done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5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74"/>
    </mc:Choice>
    <mc:Fallback>
      <p:transition spd="slow" advTm="45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85" y="1919112"/>
            <a:ext cx="5763081" cy="412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9105" y="1885669"/>
            <a:ext cx="3156287" cy="4240494"/>
          </a:xfrm>
        </p:spPr>
        <p:txBody>
          <a:bodyPr>
            <a:normAutofit/>
          </a:bodyPr>
          <a:lstStyle/>
          <a:p>
            <a:r>
              <a:rPr lang="en-GB" dirty="0" smtClean="0"/>
              <a:t>Entries in the meta-data base</a:t>
            </a:r>
            <a:r>
              <a:rPr lang="en-GB" dirty="0"/>
              <a:t> </a:t>
            </a:r>
            <a:r>
              <a:rPr lang="en-GB" dirty="0" smtClean="0"/>
              <a:t>can be modified using standard SQL commands</a:t>
            </a:r>
          </a:p>
          <a:p>
            <a:r>
              <a:rPr lang="en-US" dirty="0" err="1"/>
              <a:t>wod</a:t>
            </a:r>
            <a:r>
              <a:rPr lang="en-US" dirty="0"/>
              <a:t>=&gt; update schedule set expires=</a:t>
            </a:r>
            <a:r>
              <a:rPr lang="en-US" dirty="0" err="1"/>
              <a:t>lt_analysis</a:t>
            </a:r>
            <a:r>
              <a:rPr lang="en-US" dirty="0"/>
              <a:t> where </a:t>
            </a:r>
            <a:r>
              <a:rPr lang="en-US" dirty="0" err="1"/>
              <a:t>prototype_id</a:t>
            </a:r>
            <a:r>
              <a:rPr lang="en-US" dirty="0" smtClean="0"/>
              <a:t>=4724;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Changes can be done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74"/>
    </mc:Choice>
    <mc:Fallback>
      <p:transition spd="slow" advTm="7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72067" y="1885669"/>
            <a:ext cx="8031386" cy="4240494"/>
          </a:xfrm>
        </p:spPr>
        <p:txBody>
          <a:bodyPr>
            <a:normAutofit/>
          </a:bodyPr>
          <a:lstStyle/>
          <a:p>
            <a:r>
              <a:rPr lang="en-GB" dirty="0" smtClean="0"/>
              <a:t>Step by step demonstration of how to set up a routine forecast in the WOD system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Outline of this talk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7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1"/>
    </mc:Choice>
    <mc:Fallback>
      <p:transition spd="slow" advTm="1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up forecasts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Picture 6" descr="Screen Shot 2015-09-03 at 07.45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600"/>
            <a:ext cx="9144000" cy="2332956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9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4"/>
    </mc:Choice>
    <mc:Fallback>
      <p:transition spd="slow" advTm="14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up forecasts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Picture 1" descr="Screen Shot 2015-09-03 at 07.46.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5900"/>
            <a:ext cx="9144000" cy="1329483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6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2"/>
    </mc:Choice>
    <mc:Fallback>
      <p:transition spd="slow" advTm="1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up forecasts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6" name="Picture 5" descr="Screen Shot 2015-09-03 at 07.46.29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9144000" cy="156754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5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89"/>
    </mc:Choice>
    <mc:Fallback>
      <p:transition spd="slow" advTm="5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up forecasts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Picture 1" descr="Screen Shot 2015-09-03 at 07.47.27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900"/>
            <a:ext cx="9144000" cy="1588054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8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0"/>
    </mc:Choice>
    <mc:Fallback>
      <p:transition spd="slow" advTm="3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up forecasts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Picture 1" descr="Screen Shot 2015-09-03 at 07.47.27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463"/>
            <a:ext cx="9144000" cy="1588054"/>
          </a:xfrm>
          <a:prstGeom prst="rect">
            <a:avLst/>
          </a:prstGeom>
        </p:spPr>
      </p:pic>
      <p:pic>
        <p:nvPicPr>
          <p:cNvPr id="6" name="Picture 5" descr="jobtyp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633389"/>
            <a:ext cx="5613400" cy="4889500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7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54"/>
    </mc:Choice>
    <mc:Fallback>
      <p:transition spd="slow" advTm="17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up forecasts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Picture 6" descr="Screen Shot 2015-09-03 at 07.47.4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0"/>
            <a:ext cx="9144000" cy="1122185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0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3"/>
    </mc:Choice>
    <mc:Fallback>
      <p:transition spd="slow" advTm="1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up forecasts</a:t>
            </a:r>
            <a:endParaRPr lang="en-GB" dirty="0"/>
          </a:p>
        </p:txBody>
      </p:sp>
      <p:pic>
        <p:nvPicPr>
          <p:cNvPr id="4" name="Picture 3" descr="belgingur-logo-color-horizont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6017271"/>
            <a:ext cx="1509245" cy="48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3662"/>
            <a:ext cx="9144000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Picture 1" descr="Screen Shot 2015-09-03 at 07.48.1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84" y="1354668"/>
            <a:ext cx="6238633" cy="5158994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9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00"/>
    </mc:Choice>
    <mc:Fallback>
      <p:transition spd="slow" advTm="2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3840</TotalTime>
  <Words>366</Words>
  <Application>Microsoft Office PowerPoint</Application>
  <PresentationFormat>Apresentação no Ecrã (4:3)</PresentationFormat>
  <Paragraphs>53</Paragraphs>
  <Slides>14</Slides>
  <Notes>14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5" baseType="lpstr">
      <vt:lpstr>Waveform</vt:lpstr>
      <vt:lpstr> WOD</vt:lpstr>
      <vt:lpstr>Outline of this talk</vt:lpstr>
      <vt:lpstr>Setting up forecasts</vt:lpstr>
      <vt:lpstr>Setting up forecasts</vt:lpstr>
      <vt:lpstr>Setting up forecasts</vt:lpstr>
      <vt:lpstr>Setting up forecasts</vt:lpstr>
      <vt:lpstr>Setting up forecasts</vt:lpstr>
      <vt:lpstr>Setting up forecasts</vt:lpstr>
      <vt:lpstr>Setting up forecasts</vt:lpstr>
      <vt:lpstr>Setting up forecasts</vt:lpstr>
      <vt:lpstr>Setting up forecasts</vt:lpstr>
      <vt:lpstr>Job Meta Data</vt:lpstr>
      <vt:lpstr>Changes can be done</vt:lpstr>
      <vt:lpstr>Changes can be done</vt:lpstr>
    </vt:vector>
  </TitlesOfParts>
  <Company>Belgingur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SARWeather</dc:title>
  <dc:creator>Ólafur Rögnvaldsson</dc:creator>
  <cp:lastModifiedBy>nosiadmin</cp:lastModifiedBy>
  <cp:revision>186</cp:revision>
  <dcterms:created xsi:type="dcterms:W3CDTF">2013-04-05T00:49:39Z</dcterms:created>
  <dcterms:modified xsi:type="dcterms:W3CDTF">2015-09-03T10:32:20Z</dcterms:modified>
</cp:coreProperties>
</file>