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9" r:id="rId2"/>
    <p:sldMasterId id="2147483657" r:id="rId3"/>
  </p:sldMasterIdLst>
  <p:notesMasterIdLst>
    <p:notesMasterId r:id="rId5"/>
  </p:notesMasterIdLst>
  <p:sldIdLst>
    <p:sldId id="256" r:id="rId4"/>
  </p:sldIdLst>
  <p:sldSz cx="32918400" cy="16459200"/>
  <p:notesSz cx="6858000" cy="9144000"/>
  <p:defaultTex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5FA"/>
    <a:srgbClr val="CDD2DE"/>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799" autoAdjust="0"/>
    <p:restoredTop sz="94707" autoAdjust="0"/>
  </p:normalViewPr>
  <p:slideViewPr>
    <p:cSldViewPr snapToGrid="0" snapToObjects="1" showGuides="1">
      <p:cViewPr>
        <p:scale>
          <a:sx n="100" d="100"/>
          <a:sy n="100" d="100"/>
        </p:scale>
        <p:origin x="10464" y="5128"/>
      </p:cViewPr>
      <p:guideLst>
        <p:guide orient="horz" pos="10367"/>
        <p:guide orient="horz" pos="30"/>
        <p:guide pos="20523"/>
        <p:guide pos="2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commentAuthors" Target="commentAuthors.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6/4/12</a:t>
            </a:fld>
            <a:endParaRPr lang="en-US" dirty="0"/>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1918995542"/>
      </p:ext>
    </p:extLst>
  </p:cSld>
  <p:clrMap bg1="lt1" tx1="dk1" bg2="lt2" tx2="dk2" accent1="accent1" accent2="accent2" accent3="accent3" accent4="accent4" accent5="accent5" accent6="accent6" hlink="hlink" folHlink="folHlink"/>
  <p:notesStyle>
    <a:lvl1pPr marL="0" algn="l" defTabSz="2821436" rtl="0" eaLnBrk="1" latinLnBrk="0" hangingPunct="1">
      <a:defRPr sz="3800" kern="1200">
        <a:solidFill>
          <a:schemeClr val="tx1"/>
        </a:solidFill>
        <a:latin typeface="+mn-lt"/>
        <a:ea typeface="+mn-ea"/>
        <a:cs typeface="+mn-cs"/>
      </a:defRPr>
    </a:lvl1pPr>
    <a:lvl2pPr marL="1410719" algn="l" defTabSz="2821436" rtl="0" eaLnBrk="1" latinLnBrk="0" hangingPunct="1">
      <a:defRPr sz="3800" kern="1200">
        <a:solidFill>
          <a:schemeClr val="tx1"/>
        </a:solidFill>
        <a:latin typeface="+mn-lt"/>
        <a:ea typeface="+mn-ea"/>
        <a:cs typeface="+mn-cs"/>
      </a:defRPr>
    </a:lvl2pPr>
    <a:lvl3pPr marL="2821436" algn="l" defTabSz="2821436" rtl="0" eaLnBrk="1" latinLnBrk="0" hangingPunct="1">
      <a:defRPr sz="3800" kern="1200">
        <a:solidFill>
          <a:schemeClr val="tx1"/>
        </a:solidFill>
        <a:latin typeface="+mn-lt"/>
        <a:ea typeface="+mn-ea"/>
        <a:cs typeface="+mn-cs"/>
      </a:defRPr>
    </a:lvl3pPr>
    <a:lvl4pPr marL="4232155" algn="l" defTabSz="2821436" rtl="0" eaLnBrk="1" latinLnBrk="0" hangingPunct="1">
      <a:defRPr sz="3800" kern="1200">
        <a:solidFill>
          <a:schemeClr val="tx1"/>
        </a:solidFill>
        <a:latin typeface="+mn-lt"/>
        <a:ea typeface="+mn-ea"/>
        <a:cs typeface="+mn-cs"/>
      </a:defRPr>
    </a:lvl4pPr>
    <a:lvl5pPr marL="5642872" algn="l" defTabSz="2821436" rtl="0" eaLnBrk="1" latinLnBrk="0" hangingPunct="1">
      <a:defRPr sz="3800" kern="1200">
        <a:solidFill>
          <a:schemeClr val="tx1"/>
        </a:solidFill>
        <a:latin typeface="+mn-lt"/>
        <a:ea typeface="+mn-ea"/>
        <a:cs typeface="+mn-cs"/>
      </a:defRPr>
    </a:lvl5pPr>
    <a:lvl6pPr marL="7053590" algn="l" defTabSz="2821436" rtl="0" eaLnBrk="1" latinLnBrk="0" hangingPunct="1">
      <a:defRPr sz="3800" kern="1200">
        <a:solidFill>
          <a:schemeClr val="tx1"/>
        </a:solidFill>
        <a:latin typeface="+mn-lt"/>
        <a:ea typeface="+mn-ea"/>
        <a:cs typeface="+mn-cs"/>
      </a:defRPr>
    </a:lvl6pPr>
    <a:lvl7pPr marL="8464309" algn="l" defTabSz="2821436" rtl="0" eaLnBrk="1" latinLnBrk="0" hangingPunct="1">
      <a:defRPr sz="3800" kern="1200">
        <a:solidFill>
          <a:schemeClr val="tx1"/>
        </a:solidFill>
        <a:latin typeface="+mn-lt"/>
        <a:ea typeface="+mn-ea"/>
        <a:cs typeface="+mn-cs"/>
      </a:defRPr>
    </a:lvl7pPr>
    <a:lvl8pPr marL="9875027" algn="l" defTabSz="2821436" rtl="0" eaLnBrk="1" latinLnBrk="0" hangingPunct="1">
      <a:defRPr sz="3800" kern="1200">
        <a:solidFill>
          <a:schemeClr val="tx1"/>
        </a:solidFill>
        <a:latin typeface="+mn-lt"/>
        <a:ea typeface="+mn-ea"/>
        <a:cs typeface="+mn-cs"/>
      </a:defRPr>
    </a:lvl8pPr>
    <a:lvl9pPr marL="11285745" algn="l" defTabSz="2821436" rtl="0" eaLnBrk="1" latinLnBrk="0" hangingPunct="1">
      <a:defRPr sz="3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5998" y="8351507"/>
            <a:ext cx="7825476"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355998" y="2712489"/>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INTRODUCTION or ABSTRACT</a:t>
            </a:r>
            <a:endParaRPr lang="en-US" dirty="0"/>
          </a:p>
        </p:txBody>
      </p:sp>
      <p:sp>
        <p:nvSpPr>
          <p:cNvPr id="14" name="Picture Placeholder 13"/>
          <p:cNvSpPr>
            <a:spLocks noGrp="1"/>
          </p:cNvSpPr>
          <p:nvPr>
            <p:ph type="pic" sz="quarter" idx="15" hasCustomPrompt="1"/>
          </p:nvPr>
        </p:nvSpPr>
        <p:spPr>
          <a:xfrm>
            <a:off x="355998"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29250086"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20" name="Text Placeholder 5"/>
          <p:cNvSpPr>
            <a:spLocks noGrp="1"/>
          </p:cNvSpPr>
          <p:nvPr>
            <p:ph type="body" sz="quarter" idx="20" hasCustomPrompt="1"/>
          </p:nvPr>
        </p:nvSpPr>
        <p:spPr>
          <a:xfrm>
            <a:off x="8458453" y="2712489"/>
            <a:ext cx="7856368"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355998" y="3160469"/>
            <a:ext cx="7825476"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355998" y="791732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MATERIALS &amp; METHODS</a:t>
            </a:r>
            <a:endParaRPr lang="en-US" dirty="0"/>
          </a:p>
        </p:txBody>
      </p:sp>
      <p:sp>
        <p:nvSpPr>
          <p:cNvPr id="25" name="Text Placeholder 5"/>
          <p:cNvSpPr>
            <a:spLocks noGrp="1"/>
          </p:cNvSpPr>
          <p:nvPr>
            <p:ph type="body" sz="quarter" idx="25" hasCustomPrompt="1"/>
          </p:nvPr>
        </p:nvSpPr>
        <p:spPr>
          <a:xfrm>
            <a:off x="24785054" y="2712489"/>
            <a:ext cx="7779732"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24785056" y="3160469"/>
            <a:ext cx="7779730"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4785055" y="7229787"/>
            <a:ext cx="7779729"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24785055" y="7663968"/>
            <a:ext cx="7779729"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4785053" y="12550599"/>
            <a:ext cx="7779731"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24785053" y="12984781"/>
            <a:ext cx="7779731"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0" name="Text Placeholder 3"/>
          <p:cNvSpPr>
            <a:spLocks noGrp="1"/>
          </p:cNvSpPr>
          <p:nvPr>
            <p:ph type="body" sz="quarter" idx="96" hasCustomPrompt="1"/>
          </p:nvPr>
        </p:nvSpPr>
        <p:spPr>
          <a:xfrm>
            <a:off x="8458453" y="3160469"/>
            <a:ext cx="7808242"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121" name="Picture Placeholder 13"/>
          <p:cNvSpPr>
            <a:spLocks noGrp="1"/>
          </p:cNvSpPr>
          <p:nvPr>
            <p:ph type="pic" sz="quarter" idx="13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76" name="Text Placeholder 3"/>
          <p:cNvSpPr>
            <a:spLocks noGrp="1"/>
          </p:cNvSpPr>
          <p:nvPr>
            <p:ph type="body" sz="quarter" idx="136" hasCustomPrompt="1"/>
          </p:nvPr>
        </p:nvSpPr>
        <p:spPr>
          <a:xfrm>
            <a:off x="16593461" y="3160469"/>
            <a:ext cx="7815040"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77" name="Text Placeholder 5"/>
          <p:cNvSpPr>
            <a:spLocks noGrp="1"/>
          </p:cNvSpPr>
          <p:nvPr>
            <p:ph type="body" sz="quarter" idx="137" hasCustomPrompt="1"/>
          </p:nvPr>
        </p:nvSpPr>
        <p:spPr>
          <a:xfrm>
            <a:off x="16626110" y="2712489"/>
            <a:ext cx="7815040"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RESULTS</a:t>
            </a:r>
            <a:endParaRPr lang="en-US" dirty="0"/>
          </a:p>
        </p:txBody>
      </p:sp>
      <p:sp>
        <p:nvSpPr>
          <p:cNvPr id="97" name="Text Placeholder 5"/>
          <p:cNvSpPr>
            <a:spLocks noGrp="1"/>
          </p:cNvSpPr>
          <p:nvPr>
            <p:ph type="body" sz="quarter" idx="149"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110" name="Text Placeholder 3"/>
          <p:cNvSpPr>
            <a:spLocks noGrp="1"/>
          </p:cNvSpPr>
          <p:nvPr>
            <p:ph type="body" sz="quarter" idx="160"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34" name="Text Placeholder 5"/>
          <p:cNvSpPr>
            <a:spLocks noGrp="1"/>
          </p:cNvSpPr>
          <p:nvPr>
            <p:ph type="body" sz="quarter" idx="161"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35" name="Text Placeholder 5"/>
          <p:cNvSpPr>
            <a:spLocks noGrp="1"/>
          </p:cNvSpPr>
          <p:nvPr>
            <p:ph type="body" sz="quarter" idx="162"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36" name="Text Placeholder 5"/>
          <p:cNvSpPr>
            <a:spLocks noGrp="1"/>
          </p:cNvSpPr>
          <p:nvPr>
            <p:ph type="body" sz="quarter" idx="163"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37" name="Text Placeholder 5"/>
          <p:cNvSpPr>
            <a:spLocks noGrp="1"/>
          </p:cNvSpPr>
          <p:nvPr>
            <p:ph type="body" sz="quarter" idx="164"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38" name="Text Placeholder 5"/>
          <p:cNvSpPr>
            <a:spLocks noGrp="1"/>
          </p:cNvSpPr>
          <p:nvPr>
            <p:ph type="body" sz="quarter" idx="165"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39" name="Text Placeholder 5"/>
          <p:cNvSpPr>
            <a:spLocks noGrp="1"/>
          </p:cNvSpPr>
          <p:nvPr>
            <p:ph type="body" sz="quarter" idx="166"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0" name="Text Placeholder 5"/>
          <p:cNvSpPr>
            <a:spLocks noGrp="1"/>
          </p:cNvSpPr>
          <p:nvPr>
            <p:ph type="body" sz="quarter" idx="167"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1" name="Text Placeholder 5"/>
          <p:cNvSpPr>
            <a:spLocks noGrp="1"/>
          </p:cNvSpPr>
          <p:nvPr>
            <p:ph type="body" sz="quarter" idx="168"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2" name="Text Placeholder 5"/>
          <p:cNvSpPr>
            <a:spLocks noGrp="1"/>
          </p:cNvSpPr>
          <p:nvPr>
            <p:ph type="body" sz="quarter" idx="169"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3" name="Text Placeholder 5"/>
          <p:cNvSpPr>
            <a:spLocks noGrp="1"/>
          </p:cNvSpPr>
          <p:nvPr>
            <p:ph type="body" sz="quarter" idx="170"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4" name="Text Placeholder 5"/>
          <p:cNvSpPr>
            <a:spLocks noGrp="1"/>
          </p:cNvSpPr>
          <p:nvPr>
            <p:ph type="body" sz="quarter" idx="171"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5" name="Text Placeholder 5"/>
          <p:cNvSpPr>
            <a:spLocks noGrp="1"/>
          </p:cNvSpPr>
          <p:nvPr>
            <p:ph type="body" sz="quarter" idx="172" hasCustomPrompt="1"/>
          </p:nvPr>
        </p:nvSpPr>
        <p:spPr>
          <a:xfrm>
            <a:off x="-8114234" y="9405861"/>
            <a:ext cx="7825476" cy="426487"/>
          </a:xfrm>
          <a:prstGeom prst="rect">
            <a:avLst/>
          </a:prstGeom>
          <a:noFill/>
        </p:spPr>
        <p:txBody>
          <a:bodyPr wrap="square" lIns="58781" tIns="58781" rIns="58781" bIns="58781" anchor="ctr" anchorCtr="0">
            <a:spAutoFit/>
          </a:bodyPr>
          <a:lstStyle>
            <a:lvl1pPr algn="ctr">
              <a:buNone/>
              <a:defRPr sz="2000" b="1" u="none" baseline="0">
                <a:solidFill>
                  <a:schemeClr val="accent5">
                    <a:lumMod val="50000"/>
                  </a:schemeClr>
                </a:solidFill>
              </a:defRPr>
            </a:lvl1pPr>
          </a:lstStyle>
          <a:p>
            <a:pPr lvl="0"/>
            <a:r>
              <a:rPr lang="en-US" dirty="0" smtClean="0"/>
              <a:t>SECTION HEADER PLACEHOLDER</a:t>
            </a:r>
            <a:endParaRPr lang="en-US" dirty="0"/>
          </a:p>
        </p:txBody>
      </p:sp>
      <p:sp>
        <p:nvSpPr>
          <p:cNvPr id="46" name="Text Placeholder 3"/>
          <p:cNvSpPr>
            <a:spLocks noGrp="1"/>
          </p:cNvSpPr>
          <p:nvPr>
            <p:ph type="body" sz="quarter" idx="173"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47" name="Text Placeholder 3"/>
          <p:cNvSpPr>
            <a:spLocks noGrp="1"/>
          </p:cNvSpPr>
          <p:nvPr>
            <p:ph type="body" sz="quarter" idx="174"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48" name="Text Placeholder 3"/>
          <p:cNvSpPr>
            <a:spLocks noGrp="1"/>
          </p:cNvSpPr>
          <p:nvPr>
            <p:ph type="body" sz="quarter" idx="175"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49" name="Text Placeholder 3"/>
          <p:cNvSpPr>
            <a:spLocks noGrp="1"/>
          </p:cNvSpPr>
          <p:nvPr>
            <p:ph type="body" sz="quarter" idx="176"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0" name="Text Placeholder 3"/>
          <p:cNvSpPr>
            <a:spLocks noGrp="1"/>
          </p:cNvSpPr>
          <p:nvPr>
            <p:ph type="body" sz="quarter" idx="177"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1" name="Text Placeholder 3"/>
          <p:cNvSpPr>
            <a:spLocks noGrp="1"/>
          </p:cNvSpPr>
          <p:nvPr>
            <p:ph type="body" sz="quarter" idx="178"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2" name="Text Placeholder 3"/>
          <p:cNvSpPr>
            <a:spLocks noGrp="1"/>
          </p:cNvSpPr>
          <p:nvPr>
            <p:ph type="body" sz="quarter" idx="179"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3" name="Text Placeholder 3"/>
          <p:cNvSpPr>
            <a:spLocks noGrp="1"/>
          </p:cNvSpPr>
          <p:nvPr>
            <p:ph type="body" sz="quarter" idx="180"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4" name="Text Placeholder 3"/>
          <p:cNvSpPr>
            <a:spLocks noGrp="1"/>
          </p:cNvSpPr>
          <p:nvPr>
            <p:ph type="body" sz="quarter" idx="181" hasCustomPrompt="1"/>
          </p:nvPr>
        </p:nvSpPr>
        <p:spPr>
          <a:xfrm>
            <a:off x="-8138297" y="11088604"/>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5" name="Text Placeholder 3"/>
          <p:cNvSpPr>
            <a:spLocks noGrp="1"/>
          </p:cNvSpPr>
          <p:nvPr>
            <p:ph type="body" sz="quarter" idx="182" hasCustomPrompt="1"/>
          </p:nvPr>
        </p:nvSpPr>
        <p:spPr>
          <a:xfrm>
            <a:off x="-8138297" y="11088604"/>
            <a:ext cx="7825476" cy="353943"/>
          </a:xfrm>
          <a:prstGeom prst="rect">
            <a:avLst/>
          </a:prstGeom>
          <a:solidFill>
            <a:schemeClr val="bg1">
              <a:lumMod val="85000"/>
            </a:schemeClr>
          </a:solidFill>
          <a:ln>
            <a:solidFill>
              <a:schemeClr val="bg1">
                <a:lumMod val="85000"/>
              </a:schemeClr>
            </a:solidFill>
          </a:ln>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56" name="Picture Placeholder 13"/>
          <p:cNvSpPr>
            <a:spLocks noGrp="1"/>
          </p:cNvSpPr>
          <p:nvPr>
            <p:ph type="pic" sz="quarter" idx="18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57" name="Picture Placeholder 13"/>
          <p:cNvSpPr>
            <a:spLocks noGrp="1"/>
          </p:cNvSpPr>
          <p:nvPr>
            <p:ph type="pic" sz="quarter" idx="18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58" name="Picture Placeholder 13"/>
          <p:cNvSpPr>
            <a:spLocks noGrp="1"/>
          </p:cNvSpPr>
          <p:nvPr>
            <p:ph type="pic" sz="quarter" idx="18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59" name="Picture Placeholder 13"/>
          <p:cNvSpPr>
            <a:spLocks noGrp="1"/>
          </p:cNvSpPr>
          <p:nvPr>
            <p:ph type="pic" sz="quarter" idx="186"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1" name="Picture Placeholder 13"/>
          <p:cNvSpPr>
            <a:spLocks noGrp="1"/>
          </p:cNvSpPr>
          <p:nvPr>
            <p:ph type="pic" sz="quarter" idx="187"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2" name="Picture Placeholder 13"/>
          <p:cNvSpPr>
            <a:spLocks noGrp="1"/>
          </p:cNvSpPr>
          <p:nvPr>
            <p:ph type="pic" sz="quarter" idx="188"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3" name="Picture Placeholder 13"/>
          <p:cNvSpPr>
            <a:spLocks noGrp="1"/>
          </p:cNvSpPr>
          <p:nvPr>
            <p:ph type="pic" sz="quarter" idx="189"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4" name="Picture Placeholder 13"/>
          <p:cNvSpPr>
            <a:spLocks noGrp="1"/>
          </p:cNvSpPr>
          <p:nvPr>
            <p:ph type="pic" sz="quarter" idx="190"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5" name="Picture Placeholder 13"/>
          <p:cNvSpPr>
            <a:spLocks noGrp="1"/>
          </p:cNvSpPr>
          <p:nvPr>
            <p:ph type="pic" sz="quarter" idx="191"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6" name="Picture Placeholder 13"/>
          <p:cNvSpPr>
            <a:spLocks noGrp="1"/>
          </p:cNvSpPr>
          <p:nvPr>
            <p:ph type="pic" sz="quarter" idx="192"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7" name="Picture Placeholder 13"/>
          <p:cNvSpPr>
            <a:spLocks noGrp="1"/>
          </p:cNvSpPr>
          <p:nvPr>
            <p:ph type="pic" sz="quarter" idx="19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8" name="Picture Placeholder 13"/>
          <p:cNvSpPr>
            <a:spLocks noGrp="1"/>
          </p:cNvSpPr>
          <p:nvPr>
            <p:ph type="pic" sz="quarter" idx="19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74" name="Text Placeholder 76"/>
          <p:cNvSpPr>
            <a:spLocks noGrp="1"/>
          </p:cNvSpPr>
          <p:nvPr>
            <p:ph type="body" sz="quarter" idx="150" hasCustomPrompt="1"/>
          </p:nvPr>
        </p:nvSpPr>
        <p:spPr>
          <a:xfrm>
            <a:off x="4075611" y="1025918"/>
            <a:ext cx="24767178" cy="598230"/>
          </a:xfrm>
          <a:prstGeom prst="rect">
            <a:avLst/>
          </a:prstGeom>
        </p:spPr>
        <p:txBody>
          <a:bodyPr>
            <a:normAutofit/>
          </a:bodyPr>
          <a:lstStyle>
            <a:lvl1pPr algn="ctr">
              <a:buFontTx/>
              <a:buNone/>
              <a:defRPr sz="40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5" name="Text Placeholder 76"/>
          <p:cNvSpPr>
            <a:spLocks noGrp="1"/>
          </p:cNvSpPr>
          <p:nvPr>
            <p:ph type="body" sz="quarter" idx="195" hasCustomPrompt="1"/>
          </p:nvPr>
        </p:nvSpPr>
        <p:spPr>
          <a:xfrm>
            <a:off x="4075611" y="1624147"/>
            <a:ext cx="24767178" cy="634555"/>
          </a:xfrm>
          <a:prstGeom prst="rect">
            <a:avLst/>
          </a:prstGeom>
        </p:spPr>
        <p:txBody>
          <a:bodyPr>
            <a:normAutofit/>
          </a:bodyPr>
          <a:lstStyle>
            <a:lvl1pPr algn="ctr">
              <a:buFontTx/>
              <a:buNone/>
              <a:defRPr sz="3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78" name="Text Placeholder 76"/>
          <p:cNvSpPr>
            <a:spLocks noGrp="1"/>
          </p:cNvSpPr>
          <p:nvPr>
            <p:ph type="body" sz="quarter" idx="196" hasCustomPrompt="1"/>
          </p:nvPr>
        </p:nvSpPr>
        <p:spPr>
          <a:xfrm>
            <a:off x="4075611" y="180134"/>
            <a:ext cx="24767178" cy="834414"/>
          </a:xfrm>
          <a:prstGeom prst="rect">
            <a:avLst/>
          </a:prstGeom>
        </p:spPr>
        <p:txBody>
          <a:bodyPr>
            <a:normAutofit/>
          </a:bodyPr>
          <a:lstStyle>
            <a:lvl1pPr algn="ctr">
              <a:buFontTx/>
              <a:buNone/>
              <a:defRPr sz="54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5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5998" y="8217656"/>
            <a:ext cx="6218224"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355998" y="2651137"/>
            <a:ext cx="6218224"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INTRODUCTION/ABSTRACT</a:t>
            </a:r>
            <a:endParaRPr lang="en-US" dirty="0"/>
          </a:p>
        </p:txBody>
      </p:sp>
      <p:sp>
        <p:nvSpPr>
          <p:cNvPr id="20" name="Text Placeholder 5"/>
          <p:cNvSpPr>
            <a:spLocks noGrp="1"/>
          </p:cNvSpPr>
          <p:nvPr>
            <p:ph type="body" sz="quarter" idx="20" hasCustomPrompt="1"/>
          </p:nvPr>
        </p:nvSpPr>
        <p:spPr>
          <a:xfrm>
            <a:off x="6863954" y="2651137"/>
            <a:ext cx="6201965"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355998" y="3094343"/>
            <a:ext cx="6218224"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355998" y="7774451"/>
            <a:ext cx="6218224"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13353393" y="3094343"/>
            <a:ext cx="6206195"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3353393" y="2651137"/>
            <a:ext cx="6206195"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26360438" y="2651137"/>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26360438" y="3094343"/>
            <a:ext cx="6204347"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6360438" y="7086912"/>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26360438" y="7530117"/>
            <a:ext cx="6204347"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6360438" y="12407723"/>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REFERENCES/CONTACT</a:t>
            </a:r>
            <a:endParaRPr lang="en-US" dirty="0"/>
          </a:p>
        </p:txBody>
      </p:sp>
      <p:sp>
        <p:nvSpPr>
          <p:cNvPr id="30" name="Text Placeholder 3"/>
          <p:cNvSpPr>
            <a:spLocks noGrp="1"/>
          </p:cNvSpPr>
          <p:nvPr>
            <p:ph type="body" sz="quarter" idx="30" hasCustomPrompt="1"/>
          </p:nvPr>
        </p:nvSpPr>
        <p:spPr>
          <a:xfrm>
            <a:off x="26360438" y="12850930"/>
            <a:ext cx="6204347"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0" name="Text Placeholder 3"/>
          <p:cNvSpPr>
            <a:spLocks noGrp="1"/>
          </p:cNvSpPr>
          <p:nvPr>
            <p:ph type="body" sz="quarter" idx="96" hasCustomPrompt="1"/>
          </p:nvPr>
        </p:nvSpPr>
        <p:spPr>
          <a:xfrm>
            <a:off x="6850340" y="3094343"/>
            <a:ext cx="6203509"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76" name="Text Placeholder 3"/>
          <p:cNvSpPr>
            <a:spLocks noGrp="1"/>
          </p:cNvSpPr>
          <p:nvPr>
            <p:ph type="body" sz="quarter" idx="136" hasCustomPrompt="1"/>
          </p:nvPr>
        </p:nvSpPr>
        <p:spPr>
          <a:xfrm>
            <a:off x="19846814" y="3094343"/>
            <a:ext cx="6206195" cy="353943"/>
          </a:xfrm>
          <a:prstGeom prst="rect">
            <a:avLst/>
          </a:prstGeom>
        </p:spPr>
        <p:txBody>
          <a:bodyPr wrap="square" lIns="68580" tIns="68580" rIns="68580" bIns="68580">
            <a:spAutoFit/>
          </a:bodyPr>
          <a:lstStyle>
            <a:lvl1pPr marL="0" indent="0">
              <a:buNone/>
              <a:defRPr sz="140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77" name="Text Placeholder 5"/>
          <p:cNvSpPr>
            <a:spLocks noGrp="1"/>
          </p:cNvSpPr>
          <p:nvPr>
            <p:ph type="body" sz="quarter" idx="137" hasCustomPrompt="1"/>
          </p:nvPr>
        </p:nvSpPr>
        <p:spPr>
          <a:xfrm>
            <a:off x="19846814" y="2651137"/>
            <a:ext cx="6206195"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RESULTS</a:t>
            </a:r>
            <a:endParaRPr lang="en-US" dirty="0"/>
          </a:p>
        </p:txBody>
      </p:sp>
      <p:sp>
        <p:nvSpPr>
          <p:cNvPr id="57" name="Picture Placeholder 13"/>
          <p:cNvSpPr>
            <a:spLocks noGrp="1"/>
          </p:cNvSpPr>
          <p:nvPr>
            <p:ph type="pic" sz="quarter" idx="13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58" name="Text Placeholder 5"/>
          <p:cNvSpPr>
            <a:spLocks noGrp="1"/>
          </p:cNvSpPr>
          <p:nvPr>
            <p:ph type="body" sz="quarter" idx="149"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59" name="Text Placeholder 3"/>
          <p:cNvSpPr>
            <a:spLocks noGrp="1"/>
          </p:cNvSpPr>
          <p:nvPr>
            <p:ph type="body" sz="quarter" idx="160"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61" name="Text Placeholder 5"/>
          <p:cNvSpPr>
            <a:spLocks noGrp="1"/>
          </p:cNvSpPr>
          <p:nvPr>
            <p:ph type="body" sz="quarter" idx="161"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2" name="Text Placeholder 5"/>
          <p:cNvSpPr>
            <a:spLocks noGrp="1"/>
          </p:cNvSpPr>
          <p:nvPr>
            <p:ph type="body" sz="quarter" idx="162"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3" name="Text Placeholder 5"/>
          <p:cNvSpPr>
            <a:spLocks noGrp="1"/>
          </p:cNvSpPr>
          <p:nvPr>
            <p:ph type="body" sz="quarter" idx="163"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4" name="Text Placeholder 5"/>
          <p:cNvSpPr>
            <a:spLocks noGrp="1"/>
          </p:cNvSpPr>
          <p:nvPr>
            <p:ph type="body" sz="quarter" idx="164"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5" name="Text Placeholder 5"/>
          <p:cNvSpPr>
            <a:spLocks noGrp="1"/>
          </p:cNvSpPr>
          <p:nvPr>
            <p:ph type="body" sz="quarter" idx="165"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6" name="Text Placeholder 5"/>
          <p:cNvSpPr>
            <a:spLocks noGrp="1"/>
          </p:cNvSpPr>
          <p:nvPr>
            <p:ph type="body" sz="quarter" idx="166"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7" name="Text Placeholder 5"/>
          <p:cNvSpPr>
            <a:spLocks noGrp="1"/>
          </p:cNvSpPr>
          <p:nvPr>
            <p:ph type="body" sz="quarter" idx="167"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8" name="Text Placeholder 5"/>
          <p:cNvSpPr>
            <a:spLocks noGrp="1"/>
          </p:cNvSpPr>
          <p:nvPr>
            <p:ph type="body" sz="quarter" idx="168"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69" name="Text Placeholder 5"/>
          <p:cNvSpPr>
            <a:spLocks noGrp="1"/>
          </p:cNvSpPr>
          <p:nvPr>
            <p:ph type="body" sz="quarter" idx="169"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70" name="Text Placeholder 5"/>
          <p:cNvSpPr>
            <a:spLocks noGrp="1"/>
          </p:cNvSpPr>
          <p:nvPr>
            <p:ph type="body" sz="quarter" idx="170"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71" name="Text Placeholder 5"/>
          <p:cNvSpPr>
            <a:spLocks noGrp="1"/>
          </p:cNvSpPr>
          <p:nvPr>
            <p:ph type="body" sz="quarter" idx="171"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72" name="Text Placeholder 5"/>
          <p:cNvSpPr>
            <a:spLocks noGrp="1"/>
          </p:cNvSpPr>
          <p:nvPr>
            <p:ph type="body" sz="quarter" idx="172" hasCustomPrompt="1"/>
          </p:nvPr>
        </p:nvSpPr>
        <p:spPr>
          <a:xfrm>
            <a:off x="-8114234" y="9320136"/>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73" name="Text Placeholder 3"/>
          <p:cNvSpPr>
            <a:spLocks noGrp="1"/>
          </p:cNvSpPr>
          <p:nvPr>
            <p:ph type="body" sz="quarter" idx="173"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74"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75"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03" name="Text Placeholder 3"/>
          <p:cNvSpPr>
            <a:spLocks noGrp="1"/>
          </p:cNvSpPr>
          <p:nvPr>
            <p:ph type="body" sz="quarter" idx="176"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1" name="Text Placeholder 3"/>
          <p:cNvSpPr>
            <a:spLocks noGrp="1"/>
          </p:cNvSpPr>
          <p:nvPr>
            <p:ph type="body" sz="quarter" idx="177"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3" name="Text Placeholder 3"/>
          <p:cNvSpPr>
            <a:spLocks noGrp="1"/>
          </p:cNvSpPr>
          <p:nvPr>
            <p:ph type="body" sz="quarter" idx="178"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4" name="Text Placeholder 3"/>
          <p:cNvSpPr>
            <a:spLocks noGrp="1"/>
          </p:cNvSpPr>
          <p:nvPr>
            <p:ph type="body" sz="quarter" idx="179"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5" name="Text Placeholder 3"/>
          <p:cNvSpPr>
            <a:spLocks noGrp="1"/>
          </p:cNvSpPr>
          <p:nvPr>
            <p:ph type="body" sz="quarter" idx="180"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6" name="Text Placeholder 3"/>
          <p:cNvSpPr>
            <a:spLocks noGrp="1"/>
          </p:cNvSpPr>
          <p:nvPr>
            <p:ph type="body" sz="quarter" idx="181" hasCustomPrompt="1"/>
          </p:nvPr>
        </p:nvSpPr>
        <p:spPr>
          <a:xfrm>
            <a:off x="-8138297" y="11117179"/>
            <a:ext cx="7825476" cy="353943"/>
          </a:xfrm>
          <a:prstGeom prst="rect">
            <a:avLst/>
          </a:prstGeom>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7" name="Text Placeholder 3"/>
          <p:cNvSpPr>
            <a:spLocks noGrp="1"/>
          </p:cNvSpPr>
          <p:nvPr>
            <p:ph type="body" sz="quarter" idx="182" hasCustomPrompt="1"/>
          </p:nvPr>
        </p:nvSpPr>
        <p:spPr>
          <a:xfrm>
            <a:off x="-8138297" y="11117179"/>
            <a:ext cx="7825476" cy="353943"/>
          </a:xfrm>
          <a:prstGeom prst="rect">
            <a:avLst/>
          </a:prstGeom>
          <a:solidFill>
            <a:schemeClr val="bg1">
              <a:lumMod val="85000"/>
            </a:schemeClr>
          </a:solidFill>
          <a:ln>
            <a:solidFill>
              <a:schemeClr val="bg1">
                <a:lumMod val="85000"/>
              </a:schemeClr>
            </a:solidFill>
          </a:ln>
        </p:spPr>
        <p:txBody>
          <a:bodyPr wrap="square" lIns="68580" tIns="68580" rIns="68580" bIns="68580">
            <a:spAutoFit/>
          </a:bodyPr>
          <a:lstStyle>
            <a:lvl1pPr marL="0" indent="0">
              <a:buNone/>
              <a:defRPr sz="1400" baseline="0">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8" name="Picture Placeholder 13"/>
          <p:cNvSpPr>
            <a:spLocks noGrp="1"/>
          </p:cNvSpPr>
          <p:nvPr>
            <p:ph type="pic" sz="quarter" idx="18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19" name="Picture Placeholder 13"/>
          <p:cNvSpPr>
            <a:spLocks noGrp="1"/>
          </p:cNvSpPr>
          <p:nvPr>
            <p:ph type="pic" sz="quarter" idx="18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0" name="Picture Placeholder 13"/>
          <p:cNvSpPr>
            <a:spLocks noGrp="1"/>
          </p:cNvSpPr>
          <p:nvPr>
            <p:ph type="pic" sz="quarter" idx="18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2" name="Picture Placeholder 13"/>
          <p:cNvSpPr>
            <a:spLocks noGrp="1"/>
          </p:cNvSpPr>
          <p:nvPr>
            <p:ph type="pic" sz="quarter" idx="186"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3" name="Picture Placeholder 13"/>
          <p:cNvSpPr>
            <a:spLocks noGrp="1"/>
          </p:cNvSpPr>
          <p:nvPr>
            <p:ph type="pic" sz="quarter" idx="187"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4" name="Picture Placeholder 13"/>
          <p:cNvSpPr>
            <a:spLocks noGrp="1"/>
          </p:cNvSpPr>
          <p:nvPr>
            <p:ph type="pic" sz="quarter" idx="188"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5" name="Picture Placeholder 13"/>
          <p:cNvSpPr>
            <a:spLocks noGrp="1"/>
          </p:cNvSpPr>
          <p:nvPr>
            <p:ph type="pic" sz="quarter" idx="189"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6" name="Picture Placeholder 13"/>
          <p:cNvSpPr>
            <a:spLocks noGrp="1"/>
          </p:cNvSpPr>
          <p:nvPr>
            <p:ph type="pic" sz="quarter" idx="190"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7" name="Picture Placeholder 13"/>
          <p:cNvSpPr>
            <a:spLocks noGrp="1"/>
          </p:cNvSpPr>
          <p:nvPr>
            <p:ph type="pic" sz="quarter" idx="191"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8" name="Picture Placeholder 13"/>
          <p:cNvSpPr>
            <a:spLocks noGrp="1"/>
          </p:cNvSpPr>
          <p:nvPr>
            <p:ph type="pic" sz="quarter" idx="192"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29" name="Picture Placeholder 13"/>
          <p:cNvSpPr>
            <a:spLocks noGrp="1"/>
          </p:cNvSpPr>
          <p:nvPr>
            <p:ph type="pic" sz="quarter" idx="19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30" name="Picture Placeholder 13"/>
          <p:cNvSpPr>
            <a:spLocks noGrp="1"/>
          </p:cNvSpPr>
          <p:nvPr>
            <p:ph type="pic" sz="quarter" idx="19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78" name="Picture Placeholder 13"/>
          <p:cNvSpPr>
            <a:spLocks noGrp="1"/>
          </p:cNvSpPr>
          <p:nvPr>
            <p:ph type="pic" sz="quarter" idx="15" hasCustomPrompt="1"/>
          </p:nvPr>
        </p:nvSpPr>
        <p:spPr>
          <a:xfrm>
            <a:off x="355998"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79" name="Picture Placeholder 13"/>
          <p:cNvSpPr>
            <a:spLocks noGrp="1"/>
          </p:cNvSpPr>
          <p:nvPr>
            <p:ph type="pic" sz="quarter" idx="18" hasCustomPrompt="1"/>
          </p:nvPr>
        </p:nvSpPr>
        <p:spPr>
          <a:xfrm>
            <a:off x="29250086"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83" name="Text Placeholder 76"/>
          <p:cNvSpPr>
            <a:spLocks noGrp="1"/>
          </p:cNvSpPr>
          <p:nvPr>
            <p:ph type="body" sz="quarter" idx="150" hasCustomPrompt="1"/>
          </p:nvPr>
        </p:nvSpPr>
        <p:spPr>
          <a:xfrm>
            <a:off x="4075611" y="1025918"/>
            <a:ext cx="24767178" cy="598230"/>
          </a:xfrm>
          <a:prstGeom prst="rect">
            <a:avLst/>
          </a:prstGeom>
        </p:spPr>
        <p:txBody>
          <a:bodyPr>
            <a:normAutofit/>
          </a:bodyPr>
          <a:lstStyle>
            <a:lvl1pPr algn="ctr">
              <a:buFontTx/>
              <a:buNone/>
              <a:defRPr sz="40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84" name="Text Placeholder 76"/>
          <p:cNvSpPr>
            <a:spLocks noGrp="1"/>
          </p:cNvSpPr>
          <p:nvPr>
            <p:ph type="body" sz="quarter" idx="195" hasCustomPrompt="1"/>
          </p:nvPr>
        </p:nvSpPr>
        <p:spPr>
          <a:xfrm>
            <a:off x="4075611" y="1624147"/>
            <a:ext cx="24767178" cy="634555"/>
          </a:xfrm>
          <a:prstGeom prst="rect">
            <a:avLst/>
          </a:prstGeom>
        </p:spPr>
        <p:txBody>
          <a:bodyPr>
            <a:normAutofit/>
          </a:bodyPr>
          <a:lstStyle>
            <a:lvl1pPr algn="ctr">
              <a:buFontTx/>
              <a:buNone/>
              <a:defRPr sz="3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85" name="Text Placeholder 76"/>
          <p:cNvSpPr>
            <a:spLocks noGrp="1"/>
          </p:cNvSpPr>
          <p:nvPr>
            <p:ph type="body" sz="quarter" idx="196" hasCustomPrompt="1"/>
          </p:nvPr>
        </p:nvSpPr>
        <p:spPr>
          <a:xfrm>
            <a:off x="4075611" y="180134"/>
            <a:ext cx="24767178" cy="834414"/>
          </a:xfrm>
          <a:prstGeom prst="rect">
            <a:avLst/>
          </a:prstGeom>
        </p:spPr>
        <p:txBody>
          <a:bodyPr>
            <a:normAutofit/>
          </a:bodyPr>
          <a:lstStyle>
            <a:lvl1pPr algn="ctr">
              <a:buFontTx/>
              <a:buNone/>
              <a:defRPr sz="54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p:spTree>
      <p:nvGrpSpPr>
        <p:cNvPr id="1" name=""/>
        <p:cNvGrpSpPr/>
        <p:nvPr/>
      </p:nvGrpSpPr>
      <p:grpSpPr>
        <a:xfrm>
          <a:off x="0" y="0"/>
          <a:ext cx="0" cy="0"/>
          <a:chOff x="0" y="0"/>
          <a:chExt cx="0" cy="0"/>
        </a:xfrm>
      </p:grpSpPr>
      <p:sp>
        <p:nvSpPr>
          <p:cNvPr id="59" name="Text Placeholder 3"/>
          <p:cNvSpPr>
            <a:spLocks noGrp="1"/>
          </p:cNvSpPr>
          <p:nvPr>
            <p:ph type="body" sz="quarter" idx="10" hasCustomPrompt="1"/>
          </p:nvPr>
        </p:nvSpPr>
        <p:spPr>
          <a:xfrm>
            <a:off x="355998" y="8246164"/>
            <a:ext cx="6218224"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2" name="Text Placeholder 5"/>
          <p:cNvSpPr>
            <a:spLocks noGrp="1"/>
          </p:cNvSpPr>
          <p:nvPr>
            <p:ph type="body" sz="quarter" idx="11" hasCustomPrompt="1"/>
          </p:nvPr>
        </p:nvSpPr>
        <p:spPr>
          <a:xfrm>
            <a:off x="355998" y="2679712"/>
            <a:ext cx="6218224"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INTRODUCTION/ABSTRACT</a:t>
            </a:r>
            <a:endParaRPr lang="en-US" dirty="0"/>
          </a:p>
        </p:txBody>
      </p:sp>
      <p:sp>
        <p:nvSpPr>
          <p:cNvPr id="70" name="Text Placeholder 5"/>
          <p:cNvSpPr>
            <a:spLocks noGrp="1"/>
          </p:cNvSpPr>
          <p:nvPr>
            <p:ph type="body" sz="quarter" idx="20" hasCustomPrompt="1"/>
          </p:nvPr>
        </p:nvSpPr>
        <p:spPr>
          <a:xfrm>
            <a:off x="372256" y="12431445"/>
            <a:ext cx="6201965"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OBJECTIVES</a:t>
            </a:r>
            <a:endParaRPr lang="en-US" dirty="0"/>
          </a:p>
        </p:txBody>
      </p:sp>
      <p:sp>
        <p:nvSpPr>
          <p:cNvPr id="71" name="Text Placeholder 3"/>
          <p:cNvSpPr>
            <a:spLocks noGrp="1"/>
          </p:cNvSpPr>
          <p:nvPr>
            <p:ph type="body" sz="quarter" idx="21" hasCustomPrompt="1"/>
          </p:nvPr>
        </p:nvSpPr>
        <p:spPr>
          <a:xfrm>
            <a:off x="6869301" y="3106199"/>
            <a:ext cx="6218224"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73" name="Text Placeholder 5"/>
          <p:cNvSpPr>
            <a:spLocks noGrp="1"/>
          </p:cNvSpPr>
          <p:nvPr>
            <p:ph type="body" sz="quarter" idx="22" hasCustomPrompt="1"/>
          </p:nvPr>
        </p:nvSpPr>
        <p:spPr>
          <a:xfrm>
            <a:off x="355998" y="7803026"/>
            <a:ext cx="6218224"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MATERIALS &amp; METHODS</a:t>
            </a:r>
            <a:endParaRPr lang="en-US" dirty="0"/>
          </a:p>
        </p:txBody>
      </p:sp>
      <p:sp>
        <p:nvSpPr>
          <p:cNvPr id="76" name="Text Placeholder 5"/>
          <p:cNvSpPr>
            <a:spLocks noGrp="1"/>
          </p:cNvSpPr>
          <p:nvPr>
            <p:ph type="body" sz="quarter" idx="24" hasCustomPrompt="1"/>
          </p:nvPr>
        </p:nvSpPr>
        <p:spPr>
          <a:xfrm>
            <a:off x="6863419" y="2679712"/>
            <a:ext cx="19196981"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RESULTS</a:t>
            </a:r>
            <a:endParaRPr lang="en-US" dirty="0"/>
          </a:p>
        </p:txBody>
      </p:sp>
      <p:sp>
        <p:nvSpPr>
          <p:cNvPr id="105" name="Text Placeholder 5"/>
          <p:cNvSpPr>
            <a:spLocks noGrp="1"/>
          </p:cNvSpPr>
          <p:nvPr>
            <p:ph type="body" sz="quarter" idx="25" hasCustomPrompt="1"/>
          </p:nvPr>
        </p:nvSpPr>
        <p:spPr>
          <a:xfrm>
            <a:off x="26360438" y="2679712"/>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CONCLUSIONS</a:t>
            </a:r>
            <a:endParaRPr lang="en-US" dirty="0"/>
          </a:p>
        </p:txBody>
      </p:sp>
      <p:sp>
        <p:nvSpPr>
          <p:cNvPr id="106" name="Text Placeholder 3"/>
          <p:cNvSpPr>
            <a:spLocks noGrp="1"/>
          </p:cNvSpPr>
          <p:nvPr>
            <p:ph type="body" sz="quarter" idx="26" hasCustomPrompt="1"/>
          </p:nvPr>
        </p:nvSpPr>
        <p:spPr>
          <a:xfrm>
            <a:off x="26360437" y="3106199"/>
            <a:ext cx="6204347"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107" name="Text Placeholder 5"/>
          <p:cNvSpPr>
            <a:spLocks noGrp="1"/>
          </p:cNvSpPr>
          <p:nvPr>
            <p:ph type="body" sz="quarter" idx="27" hasCustomPrompt="1"/>
          </p:nvPr>
        </p:nvSpPr>
        <p:spPr>
          <a:xfrm>
            <a:off x="26360437" y="7115487"/>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REFERENCES</a:t>
            </a:r>
            <a:endParaRPr lang="en-US" dirty="0"/>
          </a:p>
        </p:txBody>
      </p:sp>
      <p:sp>
        <p:nvSpPr>
          <p:cNvPr id="108" name="Text Placeholder 3"/>
          <p:cNvSpPr>
            <a:spLocks noGrp="1"/>
          </p:cNvSpPr>
          <p:nvPr>
            <p:ph type="body" sz="quarter" idx="28" hasCustomPrompt="1"/>
          </p:nvPr>
        </p:nvSpPr>
        <p:spPr>
          <a:xfrm>
            <a:off x="26360437" y="7558625"/>
            <a:ext cx="6204347"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109" name="Text Placeholder 5"/>
          <p:cNvSpPr>
            <a:spLocks noGrp="1"/>
          </p:cNvSpPr>
          <p:nvPr>
            <p:ph type="body" sz="quarter" idx="29" hasCustomPrompt="1"/>
          </p:nvPr>
        </p:nvSpPr>
        <p:spPr>
          <a:xfrm>
            <a:off x="26360437" y="12436298"/>
            <a:ext cx="6204347"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(click to edit)   REFERENCES/CONTACT</a:t>
            </a:r>
            <a:endParaRPr lang="en-US" dirty="0"/>
          </a:p>
        </p:txBody>
      </p:sp>
      <p:sp>
        <p:nvSpPr>
          <p:cNvPr id="110" name="Text Placeholder 3"/>
          <p:cNvSpPr>
            <a:spLocks noGrp="1"/>
          </p:cNvSpPr>
          <p:nvPr>
            <p:ph type="body" sz="quarter" idx="30" hasCustomPrompt="1"/>
          </p:nvPr>
        </p:nvSpPr>
        <p:spPr>
          <a:xfrm>
            <a:off x="26360437" y="12879438"/>
            <a:ext cx="6204347"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111" name="Text Placeholder 3"/>
          <p:cNvSpPr>
            <a:spLocks noGrp="1"/>
          </p:cNvSpPr>
          <p:nvPr>
            <p:ph type="body" sz="quarter" idx="96" hasCustomPrompt="1"/>
          </p:nvPr>
        </p:nvSpPr>
        <p:spPr>
          <a:xfrm>
            <a:off x="358642" y="12879438"/>
            <a:ext cx="6203509"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114" name="Picture Placeholder 13"/>
          <p:cNvSpPr>
            <a:spLocks noGrp="1"/>
          </p:cNvSpPr>
          <p:nvPr>
            <p:ph type="pic" sz="quarter" idx="13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15" name="Text Placeholder 5"/>
          <p:cNvSpPr>
            <a:spLocks noGrp="1"/>
          </p:cNvSpPr>
          <p:nvPr>
            <p:ph type="body" sz="quarter" idx="149"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16" name="Text Placeholder 3"/>
          <p:cNvSpPr>
            <a:spLocks noGrp="1"/>
          </p:cNvSpPr>
          <p:nvPr>
            <p:ph type="body" sz="quarter" idx="160"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17" name="Text Placeholder 5"/>
          <p:cNvSpPr>
            <a:spLocks noGrp="1"/>
          </p:cNvSpPr>
          <p:nvPr>
            <p:ph type="body" sz="quarter" idx="161"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0" name="Text Placeholder 5"/>
          <p:cNvSpPr>
            <a:spLocks noGrp="1"/>
          </p:cNvSpPr>
          <p:nvPr>
            <p:ph type="body" sz="quarter" idx="162"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1" name="Text Placeholder 5"/>
          <p:cNvSpPr>
            <a:spLocks noGrp="1"/>
          </p:cNvSpPr>
          <p:nvPr>
            <p:ph type="body" sz="quarter" idx="163"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2" name="Text Placeholder 5"/>
          <p:cNvSpPr>
            <a:spLocks noGrp="1"/>
          </p:cNvSpPr>
          <p:nvPr>
            <p:ph type="body" sz="quarter" idx="164"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3" name="Text Placeholder 5"/>
          <p:cNvSpPr>
            <a:spLocks noGrp="1"/>
          </p:cNvSpPr>
          <p:nvPr>
            <p:ph type="body" sz="quarter" idx="165"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4" name="Text Placeholder 5"/>
          <p:cNvSpPr>
            <a:spLocks noGrp="1"/>
          </p:cNvSpPr>
          <p:nvPr>
            <p:ph type="body" sz="quarter" idx="166"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5" name="Text Placeholder 5"/>
          <p:cNvSpPr>
            <a:spLocks noGrp="1"/>
          </p:cNvSpPr>
          <p:nvPr>
            <p:ph type="body" sz="quarter" idx="167"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6" name="Text Placeholder 5"/>
          <p:cNvSpPr>
            <a:spLocks noGrp="1"/>
          </p:cNvSpPr>
          <p:nvPr>
            <p:ph type="body" sz="quarter" idx="168"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7" name="Text Placeholder 5"/>
          <p:cNvSpPr>
            <a:spLocks noGrp="1"/>
          </p:cNvSpPr>
          <p:nvPr>
            <p:ph type="body" sz="quarter" idx="169"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8" name="Text Placeholder 5"/>
          <p:cNvSpPr>
            <a:spLocks noGrp="1"/>
          </p:cNvSpPr>
          <p:nvPr>
            <p:ph type="body" sz="quarter" idx="170"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29" name="Text Placeholder 5"/>
          <p:cNvSpPr>
            <a:spLocks noGrp="1"/>
          </p:cNvSpPr>
          <p:nvPr>
            <p:ph type="body" sz="quarter" idx="171"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30" name="Text Placeholder 5"/>
          <p:cNvSpPr>
            <a:spLocks noGrp="1"/>
          </p:cNvSpPr>
          <p:nvPr>
            <p:ph type="body" sz="quarter" idx="172" hasCustomPrompt="1"/>
          </p:nvPr>
        </p:nvSpPr>
        <p:spPr>
          <a:xfrm>
            <a:off x="-8114234" y="9291561"/>
            <a:ext cx="7825476" cy="426487"/>
          </a:xfrm>
          <a:prstGeom prst="rect">
            <a:avLst/>
          </a:prstGeom>
          <a:noFill/>
        </p:spPr>
        <p:txBody>
          <a:bodyPr wrap="square" lIns="58781" tIns="58781" rIns="58781" bIns="58781" anchor="ctr" anchorCtr="0">
            <a:spAutoFit/>
          </a:bodyPr>
          <a:lstStyle>
            <a:lvl1pPr algn="ctr">
              <a:buNone/>
              <a:defRPr sz="2000" b="1" u="sng" baseline="0">
                <a:solidFill>
                  <a:schemeClr val="accent5">
                    <a:lumMod val="50000"/>
                  </a:schemeClr>
                </a:solidFill>
              </a:defRPr>
            </a:lvl1pPr>
          </a:lstStyle>
          <a:p>
            <a:pPr lvl="0"/>
            <a:r>
              <a:rPr lang="en-US" dirty="0" smtClean="0"/>
              <a:t>SECTION HEADER PLACEHOLDER</a:t>
            </a:r>
            <a:endParaRPr lang="en-US" dirty="0"/>
          </a:p>
        </p:txBody>
      </p:sp>
      <p:sp>
        <p:nvSpPr>
          <p:cNvPr id="131" name="Text Placeholder 3"/>
          <p:cNvSpPr>
            <a:spLocks noGrp="1"/>
          </p:cNvSpPr>
          <p:nvPr>
            <p:ph type="body" sz="quarter" idx="173"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2" name="Text Placeholder 3"/>
          <p:cNvSpPr>
            <a:spLocks noGrp="1"/>
          </p:cNvSpPr>
          <p:nvPr>
            <p:ph type="body" sz="quarter" idx="174"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3" name="Text Placeholder 3"/>
          <p:cNvSpPr>
            <a:spLocks noGrp="1"/>
          </p:cNvSpPr>
          <p:nvPr>
            <p:ph type="body" sz="quarter" idx="175"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4" name="Text Placeholder 3"/>
          <p:cNvSpPr>
            <a:spLocks noGrp="1"/>
          </p:cNvSpPr>
          <p:nvPr>
            <p:ph type="body" sz="quarter" idx="176"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5" name="Text Placeholder 3"/>
          <p:cNvSpPr>
            <a:spLocks noGrp="1"/>
          </p:cNvSpPr>
          <p:nvPr>
            <p:ph type="body" sz="quarter" idx="177"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6" name="Text Placeholder 3"/>
          <p:cNvSpPr>
            <a:spLocks noGrp="1"/>
          </p:cNvSpPr>
          <p:nvPr>
            <p:ph type="body" sz="quarter" idx="178"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7" name="Text Placeholder 3"/>
          <p:cNvSpPr>
            <a:spLocks noGrp="1"/>
          </p:cNvSpPr>
          <p:nvPr>
            <p:ph type="body" sz="quarter" idx="179"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8" name="Text Placeholder 3"/>
          <p:cNvSpPr>
            <a:spLocks noGrp="1"/>
          </p:cNvSpPr>
          <p:nvPr>
            <p:ph type="body" sz="quarter" idx="180"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39" name="Text Placeholder 3"/>
          <p:cNvSpPr>
            <a:spLocks noGrp="1"/>
          </p:cNvSpPr>
          <p:nvPr>
            <p:ph type="body" sz="quarter" idx="181" hasCustomPrompt="1"/>
          </p:nvPr>
        </p:nvSpPr>
        <p:spPr>
          <a:xfrm>
            <a:off x="-8138297" y="11174329"/>
            <a:ext cx="7825476" cy="353943"/>
          </a:xfrm>
          <a:prstGeom prst="rect">
            <a:avLst/>
          </a:prstGeom>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40" name="Text Placeholder 3"/>
          <p:cNvSpPr>
            <a:spLocks noGrp="1"/>
          </p:cNvSpPr>
          <p:nvPr>
            <p:ph type="body" sz="quarter" idx="182" hasCustomPrompt="1"/>
          </p:nvPr>
        </p:nvSpPr>
        <p:spPr>
          <a:xfrm>
            <a:off x="-8138297" y="11174329"/>
            <a:ext cx="7825476" cy="353943"/>
          </a:xfrm>
          <a:prstGeom prst="rect">
            <a:avLst/>
          </a:prstGeom>
          <a:solidFill>
            <a:schemeClr val="bg1">
              <a:lumMod val="85000"/>
            </a:schemeClr>
          </a:solidFill>
          <a:ln>
            <a:solidFill>
              <a:schemeClr val="bg1">
                <a:lumMod val="85000"/>
              </a:schemeClr>
            </a:solidFill>
          </a:ln>
        </p:spPr>
        <p:txBody>
          <a:bodyPr wrap="square" lIns="68580" tIns="68580" rIns="68580" bIns="68580">
            <a:spAutoFit/>
          </a:bodyPr>
          <a:lstStyle>
            <a:lvl1pPr marL="0" indent="0">
              <a:buNone/>
              <a:defRPr sz="1400" baseline="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Text Placeholder</a:t>
            </a:r>
            <a:endParaRPr lang="en-US" dirty="0"/>
          </a:p>
        </p:txBody>
      </p:sp>
      <p:sp>
        <p:nvSpPr>
          <p:cNvPr id="141" name="Picture Placeholder 13"/>
          <p:cNvSpPr>
            <a:spLocks noGrp="1"/>
          </p:cNvSpPr>
          <p:nvPr>
            <p:ph type="pic" sz="quarter" idx="18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2" name="Picture Placeholder 13"/>
          <p:cNvSpPr>
            <a:spLocks noGrp="1"/>
          </p:cNvSpPr>
          <p:nvPr>
            <p:ph type="pic" sz="quarter" idx="18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3" name="Picture Placeholder 13"/>
          <p:cNvSpPr>
            <a:spLocks noGrp="1"/>
          </p:cNvSpPr>
          <p:nvPr>
            <p:ph type="pic" sz="quarter" idx="185"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4" name="Picture Placeholder 13"/>
          <p:cNvSpPr>
            <a:spLocks noGrp="1"/>
          </p:cNvSpPr>
          <p:nvPr>
            <p:ph type="pic" sz="quarter" idx="186"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5" name="Picture Placeholder 13"/>
          <p:cNvSpPr>
            <a:spLocks noGrp="1"/>
          </p:cNvSpPr>
          <p:nvPr>
            <p:ph type="pic" sz="quarter" idx="187"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6" name="Picture Placeholder 13"/>
          <p:cNvSpPr>
            <a:spLocks noGrp="1"/>
          </p:cNvSpPr>
          <p:nvPr>
            <p:ph type="pic" sz="quarter" idx="188"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7" name="Picture Placeholder 13"/>
          <p:cNvSpPr>
            <a:spLocks noGrp="1"/>
          </p:cNvSpPr>
          <p:nvPr>
            <p:ph type="pic" sz="quarter" idx="189"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8" name="Picture Placeholder 13"/>
          <p:cNvSpPr>
            <a:spLocks noGrp="1"/>
          </p:cNvSpPr>
          <p:nvPr>
            <p:ph type="pic" sz="quarter" idx="190"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49" name="Picture Placeholder 13"/>
          <p:cNvSpPr>
            <a:spLocks noGrp="1"/>
          </p:cNvSpPr>
          <p:nvPr>
            <p:ph type="pic" sz="quarter" idx="191"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50" name="Picture Placeholder 13"/>
          <p:cNvSpPr>
            <a:spLocks noGrp="1"/>
          </p:cNvSpPr>
          <p:nvPr>
            <p:ph type="pic" sz="quarter" idx="192"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51" name="Picture Placeholder 13"/>
          <p:cNvSpPr>
            <a:spLocks noGrp="1"/>
          </p:cNvSpPr>
          <p:nvPr>
            <p:ph type="pic" sz="quarter" idx="193"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152" name="Picture Placeholder 13"/>
          <p:cNvSpPr>
            <a:spLocks noGrp="1"/>
          </p:cNvSpPr>
          <p:nvPr>
            <p:ph type="pic" sz="quarter" idx="194" hasCustomPrompt="1"/>
          </p:nvPr>
        </p:nvSpPr>
        <p:spPr>
          <a:xfrm>
            <a:off x="-6044862" y="12982638"/>
            <a:ext cx="3358812" cy="2256490"/>
          </a:xfrm>
          <a:prstGeom prst="rect">
            <a:avLst/>
          </a:prstGeom>
          <a:solidFill>
            <a:schemeClr val="bg2"/>
          </a:solidFill>
          <a:ln>
            <a:solidFill>
              <a:schemeClr val="tx2"/>
            </a:solidFill>
          </a:ln>
          <a:effectLst/>
        </p:spPr>
        <p:txBody>
          <a:bodyPr lIns="58781" tIns="29390" rIns="58781" bIns="29390" anchor="ctr"/>
          <a:lstStyle>
            <a:lvl1pPr marL="0" indent="0" algn="ctr">
              <a:buNone/>
              <a:defRPr sz="2600" b="0" baseline="0">
                <a:solidFill>
                  <a:schemeClr val="tx2"/>
                </a:solidFill>
              </a:defRPr>
            </a:lvl1pPr>
          </a:lstStyle>
          <a:p>
            <a:r>
              <a:rPr lang="en-US" dirty="0" smtClean="0"/>
              <a:t>PICTURE PLACEHOLDER</a:t>
            </a:r>
            <a:endParaRPr lang="en-US" dirty="0"/>
          </a:p>
        </p:txBody>
      </p:sp>
      <p:sp>
        <p:nvSpPr>
          <p:cNvPr id="60" name="Text Placeholder 3"/>
          <p:cNvSpPr>
            <a:spLocks noGrp="1"/>
          </p:cNvSpPr>
          <p:nvPr>
            <p:ph type="body" sz="quarter" idx="195" hasCustomPrompt="1"/>
          </p:nvPr>
        </p:nvSpPr>
        <p:spPr>
          <a:xfrm>
            <a:off x="13366346" y="3106199"/>
            <a:ext cx="6218224"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1" name="Text Placeholder 3"/>
          <p:cNvSpPr>
            <a:spLocks noGrp="1"/>
          </p:cNvSpPr>
          <p:nvPr>
            <p:ph type="body" sz="quarter" idx="196" hasCustomPrompt="1"/>
          </p:nvPr>
        </p:nvSpPr>
        <p:spPr>
          <a:xfrm>
            <a:off x="19863391" y="3106199"/>
            <a:ext cx="6218224"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3" name="Text Placeholder 3"/>
          <p:cNvSpPr>
            <a:spLocks noGrp="1"/>
          </p:cNvSpPr>
          <p:nvPr>
            <p:ph type="body" sz="quarter" idx="197" hasCustomPrompt="1"/>
          </p:nvPr>
        </p:nvSpPr>
        <p:spPr>
          <a:xfrm>
            <a:off x="372256" y="3106199"/>
            <a:ext cx="6218224" cy="353943"/>
          </a:xfrm>
          <a:prstGeom prst="rect">
            <a:avLst/>
          </a:prstGeom>
        </p:spPr>
        <p:txBody>
          <a:bodyPr wrap="square" lIns="68580" tIns="68580" rIns="68580" bIns="68580">
            <a:spAutoFit/>
          </a:bodyPr>
          <a:lstStyle>
            <a:lvl1pPr marL="0" indent="0">
              <a:buNone/>
              <a:defRPr sz="1400">
                <a:solidFill>
                  <a:schemeClr val="accent5">
                    <a:lumMod val="50000"/>
                  </a:schemeClr>
                </a:solidFill>
                <a:latin typeface="Trebuchet MS" pitchFamily="34" charset="0"/>
              </a:defRPr>
            </a:lvl1pPr>
            <a:lvl2pPr marL="955174" indent="-367375">
              <a:defRPr sz="1600">
                <a:latin typeface="Trebuchet MS" pitchFamily="34" charset="0"/>
              </a:defRPr>
            </a:lvl2pPr>
            <a:lvl3pPr marL="1322548" indent="-367375">
              <a:defRPr sz="1600">
                <a:latin typeface="Trebuchet MS" pitchFamily="34" charset="0"/>
              </a:defRPr>
            </a:lvl3pPr>
            <a:lvl4pPr marL="1726661" indent="-404113">
              <a:defRPr sz="1600">
                <a:latin typeface="Trebuchet MS" pitchFamily="34" charset="0"/>
              </a:defRPr>
            </a:lvl4pPr>
            <a:lvl5pPr marL="2020560" indent="-293900">
              <a:defRPr sz="1600">
                <a:latin typeface="Trebuchet MS" pitchFamily="34" charset="0"/>
              </a:defRPr>
            </a:lvl5pPr>
          </a:lstStyle>
          <a:p>
            <a:pPr lvl="0"/>
            <a:r>
              <a:rPr lang="en-US" dirty="0" smtClean="0"/>
              <a:t>Type in or paste your text here</a:t>
            </a:r>
            <a:endParaRPr lang="en-US" dirty="0"/>
          </a:p>
        </p:txBody>
      </p:sp>
      <p:sp>
        <p:nvSpPr>
          <p:cNvPr id="66" name="Picture Placeholder 13"/>
          <p:cNvSpPr>
            <a:spLocks noGrp="1"/>
          </p:cNvSpPr>
          <p:nvPr>
            <p:ph type="pic" sz="quarter" idx="15" hasCustomPrompt="1"/>
          </p:nvPr>
        </p:nvSpPr>
        <p:spPr>
          <a:xfrm>
            <a:off x="355998"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69" name="Picture Placeholder 13"/>
          <p:cNvSpPr>
            <a:spLocks noGrp="1"/>
          </p:cNvSpPr>
          <p:nvPr>
            <p:ph type="pic" sz="quarter" idx="18" hasCustomPrompt="1"/>
          </p:nvPr>
        </p:nvSpPr>
        <p:spPr>
          <a:xfrm>
            <a:off x="29250086" y="571500"/>
            <a:ext cx="3314700" cy="1257300"/>
          </a:xfrm>
          <a:prstGeom prst="rect">
            <a:avLst/>
          </a:prstGeom>
        </p:spPr>
        <p:txBody>
          <a:bodyPr lIns="58781" tIns="29390" rIns="58781" bIns="29390" anchor="ctr"/>
          <a:lstStyle>
            <a:lvl1pPr algn="ctr">
              <a:buNone/>
              <a:defRPr sz="2600">
                <a:solidFill>
                  <a:schemeClr val="bg1"/>
                </a:solidFill>
              </a:defRPr>
            </a:lvl1pPr>
          </a:lstStyle>
          <a:p>
            <a:r>
              <a:rPr lang="en-US" dirty="0" smtClean="0"/>
              <a:t>LOGO</a:t>
            </a:r>
            <a:endParaRPr lang="en-US" dirty="0"/>
          </a:p>
        </p:txBody>
      </p:sp>
      <p:sp>
        <p:nvSpPr>
          <p:cNvPr id="64" name="Text Placeholder 76"/>
          <p:cNvSpPr>
            <a:spLocks noGrp="1"/>
          </p:cNvSpPr>
          <p:nvPr>
            <p:ph type="body" sz="quarter" idx="150" hasCustomPrompt="1"/>
          </p:nvPr>
        </p:nvSpPr>
        <p:spPr>
          <a:xfrm>
            <a:off x="4075611" y="1025918"/>
            <a:ext cx="24767178" cy="598230"/>
          </a:xfrm>
          <a:prstGeom prst="rect">
            <a:avLst/>
          </a:prstGeom>
        </p:spPr>
        <p:txBody>
          <a:bodyPr>
            <a:normAutofit/>
          </a:bodyPr>
          <a:lstStyle>
            <a:lvl1pPr algn="ctr">
              <a:buFontTx/>
              <a:buNone/>
              <a:defRPr sz="40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5" name="Text Placeholder 76"/>
          <p:cNvSpPr>
            <a:spLocks noGrp="1"/>
          </p:cNvSpPr>
          <p:nvPr>
            <p:ph type="body" sz="quarter" idx="198" hasCustomPrompt="1"/>
          </p:nvPr>
        </p:nvSpPr>
        <p:spPr>
          <a:xfrm>
            <a:off x="4075611" y="1624147"/>
            <a:ext cx="24767178" cy="634555"/>
          </a:xfrm>
          <a:prstGeom prst="rect">
            <a:avLst/>
          </a:prstGeom>
        </p:spPr>
        <p:txBody>
          <a:bodyPr>
            <a:normAutofit/>
          </a:bodyPr>
          <a:lstStyle>
            <a:lvl1pPr algn="ctr">
              <a:buFontTx/>
              <a:buNone/>
              <a:defRPr sz="3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affiliations</a:t>
            </a:r>
            <a:endParaRPr lang="en-US" dirty="0"/>
          </a:p>
        </p:txBody>
      </p:sp>
      <p:sp>
        <p:nvSpPr>
          <p:cNvPr id="67" name="Text Placeholder 76"/>
          <p:cNvSpPr>
            <a:spLocks noGrp="1"/>
          </p:cNvSpPr>
          <p:nvPr>
            <p:ph type="body" sz="quarter" idx="199" hasCustomPrompt="1"/>
          </p:nvPr>
        </p:nvSpPr>
        <p:spPr>
          <a:xfrm>
            <a:off x="4075611" y="180134"/>
            <a:ext cx="24767178" cy="834414"/>
          </a:xfrm>
          <a:prstGeom prst="rect">
            <a:avLst/>
          </a:prstGeom>
        </p:spPr>
        <p:txBody>
          <a:bodyPr>
            <a:normAutofit/>
          </a:bodyPr>
          <a:lstStyle>
            <a:lvl1pPr algn="ctr">
              <a:buFontTx/>
              <a:buNone/>
              <a:defRPr sz="54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facebook.com/pages/PosterPresentationscom/217914411419?v=app_4949752878&amp;ref=ts" TargetMode="External"/><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facebook.com/pages/PosterPresentationscom/217914411419?v=app_4949752878&amp;ref=ts" TargetMode="External"/><Relationship Id="rId6"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facebook.com/pages/PosterPresentationscom/217914411419?v=app_4949752878&amp;ref=ts" TargetMode="External"/><Relationship Id="rId6" Type="http://schemas.openxmlformats.org/officeDocument/2006/relationships/image" Target="../media/image3.jpeg"/><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9" name="Rectangle 28"/>
          <p:cNvSpPr/>
          <p:nvPr/>
        </p:nvSpPr>
        <p:spPr>
          <a:xfrm>
            <a:off x="-8157411" y="-9798"/>
            <a:ext cx="7893468"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r>
              <a:rPr lang="en-US" sz="2700" b="1" dirty="0" smtClean="0">
                <a:solidFill>
                  <a:schemeClr val="bg1"/>
                </a:solidFill>
                <a:latin typeface="Trebuchet MS" pitchFamily="34" charset="0"/>
              </a:rPr>
              <a:t>QUICK DESIGN</a:t>
            </a:r>
            <a:r>
              <a:rPr lang="en-US" sz="2700" b="1" baseline="0" dirty="0" smtClean="0">
                <a:solidFill>
                  <a:schemeClr val="bg1"/>
                </a:solidFill>
                <a:latin typeface="Trebuchet MS" pitchFamily="34" charset="0"/>
              </a:rPr>
              <a:t> </a:t>
            </a:r>
            <a:r>
              <a:rPr lang="en-US" sz="2700" b="1" dirty="0" smtClean="0">
                <a:solidFill>
                  <a:schemeClr val="bg1"/>
                </a:solidFill>
                <a:latin typeface="Trebuchet MS" pitchFamily="34" charset="0"/>
              </a:rPr>
              <a:t>GUIDE</a:t>
            </a:r>
          </a:p>
          <a:p>
            <a:pPr algn="ctr"/>
            <a:r>
              <a:rPr lang="en-US" sz="2400" b="1" dirty="0" smtClean="0">
                <a:solidFill>
                  <a:srgbClr val="FFFF00"/>
                </a:solidFill>
                <a:latin typeface="Trebuchet MS" pitchFamily="34" charset="0"/>
              </a:rPr>
              <a:t>(--THIS SECTION DOES NOT PRINT--)</a:t>
            </a:r>
          </a:p>
          <a:p>
            <a:pPr algn="ctr"/>
            <a:endParaRPr lang="en-US" sz="1800" b="1" dirty="0" smtClean="0">
              <a:latin typeface="Trebuchet MS" pitchFamily="34" charset="0"/>
            </a:endParaRPr>
          </a:p>
          <a:p>
            <a:pPr defTabSz="2821641"/>
            <a:r>
              <a:rPr lang="en-US" sz="1800" dirty="0" smtClean="0">
                <a:latin typeface="Trebuchet MS" pitchFamily="34" charset="0"/>
              </a:rPr>
              <a:t>This PowerPoint</a:t>
            </a:r>
            <a:r>
              <a:rPr lang="en-US" sz="1800" baseline="0" dirty="0" smtClean="0">
                <a:latin typeface="Trebuchet MS" pitchFamily="34" charset="0"/>
              </a:rPr>
              <a:t> </a:t>
            </a:r>
            <a:r>
              <a:rPr lang="en-US" sz="1800" dirty="0" smtClean="0">
                <a:latin typeface="Trebuchet MS" pitchFamily="34" charset="0"/>
              </a:rPr>
              <a:t>2007 template produces</a:t>
            </a:r>
            <a:r>
              <a:rPr lang="en-US" sz="1800" baseline="0" dirty="0" smtClean="0">
                <a:latin typeface="Trebuchet MS" pitchFamily="34" charset="0"/>
              </a:rPr>
              <a:t> </a:t>
            </a:r>
            <a:r>
              <a:rPr lang="en-US" sz="1800" dirty="0" smtClean="0">
                <a:latin typeface="Trebuchet MS" pitchFamily="34" charset="0"/>
              </a:rPr>
              <a:t>a 36”x72” professional  poster. It</a:t>
            </a:r>
            <a:r>
              <a:rPr lang="en-US" sz="1800" baseline="0" dirty="0" smtClean="0">
                <a:latin typeface="Trebuchet MS" pitchFamily="34" charset="0"/>
              </a:rPr>
              <a:t> </a:t>
            </a:r>
            <a:r>
              <a:rPr lang="en-US" sz="1800" dirty="0" smtClean="0">
                <a:latin typeface="Trebuchet MS" pitchFamily="34" charset="0"/>
              </a:rPr>
              <a:t>will save you valuable time placing titles, subtitles,</a:t>
            </a:r>
            <a:r>
              <a:rPr lang="en-US" sz="1800" baseline="0" dirty="0" smtClean="0">
                <a:latin typeface="Trebuchet MS" pitchFamily="34" charset="0"/>
              </a:rPr>
              <a:t> text, and graphics</a:t>
            </a:r>
            <a:r>
              <a:rPr lang="en-US" sz="1800" dirty="0" smtClean="0">
                <a:latin typeface="Trebuchet MS" pitchFamily="34" charset="0"/>
              </a:rPr>
              <a:t>. </a:t>
            </a:r>
          </a:p>
          <a:p>
            <a:pPr defTabSz="2821641"/>
            <a:endParaRPr lang="en-US" sz="1800" dirty="0" smtClean="0">
              <a:latin typeface="Trebuchet MS" pitchFamily="34" charset="0"/>
            </a:endParaRPr>
          </a:p>
          <a:p>
            <a:pPr defTabSz="2821641"/>
            <a:r>
              <a:rPr lang="en-US" sz="1800" dirty="0" smtClean="0">
                <a:latin typeface="Trebuchet MS" pitchFamily="34" charset="0"/>
              </a:rPr>
              <a:t>Use it to create your presentation. Then send</a:t>
            </a:r>
            <a:r>
              <a:rPr lang="en-US" sz="1800" baseline="0" dirty="0" smtClean="0">
                <a:latin typeface="Trebuchet MS" pitchFamily="34" charset="0"/>
              </a:rPr>
              <a:t> it </a:t>
            </a:r>
            <a:r>
              <a:rPr lang="en-US" sz="1800" dirty="0" smtClean="0">
                <a:latin typeface="Trebuchet MS" pitchFamily="34" charset="0"/>
              </a:rPr>
              <a:t>to </a:t>
            </a:r>
            <a:r>
              <a:rPr lang="en-US" sz="1800" b="1" dirty="0" smtClean="0">
                <a:latin typeface="Trebuchet MS" pitchFamily="34" charset="0"/>
              </a:rPr>
              <a:t>PosterPresentations.com</a:t>
            </a:r>
            <a:r>
              <a:rPr lang="en-US" sz="1800" dirty="0" smtClean="0">
                <a:latin typeface="Trebuchet MS" pitchFamily="34" charset="0"/>
              </a:rPr>
              <a:t> for premium quality, same day affordable printing.</a:t>
            </a:r>
            <a:br>
              <a:rPr lang="en-US" sz="1800" dirty="0" smtClean="0">
                <a:latin typeface="Trebuchet MS" pitchFamily="34" charset="0"/>
              </a:rPr>
            </a:br>
            <a:endParaRPr lang="en-US" sz="1800" dirty="0" smtClean="0">
              <a:latin typeface="Trebuchet MS" pitchFamily="34" charset="0"/>
            </a:endParaRPr>
          </a:p>
          <a:p>
            <a:pPr defTabSz="2821641"/>
            <a:r>
              <a:rPr lang="en-US" sz="1800" dirty="0" smtClean="0">
                <a:latin typeface="Trebuchet MS" pitchFamily="34" charset="0"/>
              </a:rPr>
              <a:t>We provide a series of </a:t>
            </a:r>
            <a:r>
              <a:rPr lang="en-US" sz="1800" b="1" dirty="0" smtClean="0">
                <a:latin typeface="Trebuchet MS" pitchFamily="34" charset="0"/>
              </a:rPr>
              <a:t>online tutorials</a:t>
            </a:r>
            <a:r>
              <a:rPr lang="en-US" sz="1800" dirty="0" smtClean="0">
                <a:latin typeface="Trebuchet MS" pitchFamily="34" charset="0"/>
              </a:rPr>
              <a:t> that will guide you through the poster design process and answer your poster production questions. </a:t>
            </a:r>
          </a:p>
          <a:p>
            <a:pPr defTabSz="2821641"/>
            <a:endParaRPr lang="en-US" sz="1800" dirty="0" smtClean="0">
              <a:latin typeface="Trebuchet MS" pitchFamily="34" charset="0"/>
            </a:endParaRPr>
          </a:p>
          <a:p>
            <a:pPr defTabSz="2821641"/>
            <a:r>
              <a:rPr lang="en-US" sz="1800" dirty="0" smtClean="0">
                <a:latin typeface="Trebuchet MS" pitchFamily="34" charset="0"/>
              </a:rPr>
              <a:t>View our online</a:t>
            </a:r>
            <a:r>
              <a:rPr lang="en-US" sz="1800" baseline="0" dirty="0" smtClean="0">
                <a:latin typeface="Trebuchet MS" pitchFamily="34" charset="0"/>
              </a:rPr>
              <a:t> tutorials at:</a:t>
            </a:r>
            <a:r>
              <a:rPr lang="en-US" sz="1800" dirty="0" smtClean="0">
                <a:latin typeface="Trebuchet MS" pitchFamily="34" charset="0"/>
              </a:rPr>
              <a:t/>
            </a:r>
            <a:br>
              <a:rPr lang="en-US" sz="1800" dirty="0" smtClean="0">
                <a:latin typeface="Trebuchet MS" pitchFamily="34" charset="0"/>
              </a:rPr>
            </a:br>
            <a:r>
              <a:rPr lang="en-US" sz="1800" dirty="0" smtClean="0">
                <a:solidFill>
                  <a:srgbClr val="FFFF00"/>
                </a:solidFill>
                <a:latin typeface="Trebuchet MS" pitchFamily="34" charset="0"/>
              </a:rPr>
              <a:t> http://bit.ly/Poster_creation_help </a:t>
            </a:r>
            <a:r>
              <a:rPr lang="en-US" sz="1800" dirty="0" smtClean="0">
                <a:latin typeface="Trebuchet MS" pitchFamily="34" charset="0"/>
              </a:rPr>
              <a:t/>
            </a:r>
            <a:br>
              <a:rPr lang="en-US" sz="1800" dirty="0" smtClean="0">
                <a:latin typeface="Trebuchet MS" pitchFamily="34" charset="0"/>
              </a:rPr>
            </a:br>
            <a:r>
              <a:rPr lang="en-US" sz="1800" dirty="0" smtClean="0">
                <a:latin typeface="Trebuchet MS" pitchFamily="34" charset="0"/>
              </a:rPr>
              <a:t>(copy</a:t>
            </a:r>
            <a:r>
              <a:rPr lang="en-US" sz="1800" baseline="0" dirty="0" smtClean="0">
                <a:latin typeface="Trebuchet MS" pitchFamily="34" charset="0"/>
              </a:rPr>
              <a:t> and paste the link into your web browser).</a:t>
            </a:r>
          </a:p>
          <a:p>
            <a:pPr defTabSz="2821641"/>
            <a:endParaRPr lang="en-US" sz="1800" dirty="0" smtClean="0">
              <a:latin typeface="Trebuchet MS" pitchFamily="34" charset="0"/>
            </a:endParaRPr>
          </a:p>
          <a:p>
            <a:pPr defTabSz="2821641"/>
            <a:r>
              <a:rPr lang="en-US" sz="1800" dirty="0" smtClean="0">
                <a:latin typeface="Trebuchet MS" pitchFamily="34" charset="0"/>
              </a:rPr>
              <a:t>For assistance and to order your printed poster</a:t>
            </a:r>
            <a:r>
              <a:rPr lang="en-US" sz="1800" dirty="0" smtClean="0">
                <a:solidFill>
                  <a:schemeClr val="bg1"/>
                </a:solidFill>
                <a:latin typeface="Trebuchet MS" pitchFamily="34" charset="0"/>
              </a:rPr>
              <a:t> call </a:t>
            </a:r>
            <a:r>
              <a:rPr lang="en-US" sz="1800" b="1" dirty="0" smtClean="0">
                <a:solidFill>
                  <a:srgbClr val="FFFF00"/>
                </a:solidFill>
                <a:latin typeface="Trebuchet MS" pitchFamily="34" charset="0"/>
              </a:rPr>
              <a:t>PosterPresentations.com</a:t>
            </a:r>
            <a:r>
              <a:rPr lang="en-US" sz="1800" dirty="0" smtClean="0">
                <a:solidFill>
                  <a:srgbClr val="FFFF00"/>
                </a:solidFill>
                <a:latin typeface="Trebuchet MS" pitchFamily="34" charset="0"/>
              </a:rPr>
              <a:t> </a:t>
            </a:r>
            <a:r>
              <a:rPr lang="en-US" sz="1800" dirty="0" smtClean="0">
                <a:latin typeface="Trebuchet MS" pitchFamily="34" charset="0"/>
              </a:rPr>
              <a:t>at </a:t>
            </a:r>
            <a:r>
              <a:rPr lang="en-US" sz="2400" b="1" dirty="0" smtClean="0">
                <a:solidFill>
                  <a:srgbClr val="FFFF00"/>
                </a:solidFill>
                <a:latin typeface="Trebuchet MS" pitchFamily="34" charset="0"/>
              </a:rPr>
              <a:t>1.866.649.3004</a:t>
            </a:r>
          </a:p>
          <a:p>
            <a:pPr defTabSz="2821641"/>
            <a:endParaRPr lang="en-US" sz="2400" b="1" dirty="0" smtClean="0">
              <a:solidFill>
                <a:srgbClr val="FFFF00"/>
              </a:solidFill>
              <a:latin typeface="Trebuchet MS" pitchFamily="34" charset="0"/>
            </a:endParaRPr>
          </a:p>
          <a:p>
            <a:pPr defTabSz="2821641"/>
            <a:endParaRPr lang="en-US" sz="2400" b="1" dirty="0" smtClean="0">
              <a:solidFill>
                <a:srgbClr val="FFFF00"/>
              </a:solidFill>
              <a:latin typeface="Trebuchet MS" pitchFamily="34" charset="0"/>
            </a:endParaRPr>
          </a:p>
          <a:p>
            <a:pPr algn="ctr"/>
            <a:r>
              <a:rPr lang="en-US" sz="2700" b="1" dirty="0" smtClean="0">
                <a:solidFill>
                  <a:schemeClr val="bg1"/>
                </a:solidFill>
                <a:latin typeface="Trebuchet MS" pitchFamily="34" charset="0"/>
              </a:rPr>
              <a:t>Object Placeholders</a:t>
            </a:r>
          </a:p>
          <a:p>
            <a:pPr algn="ctr"/>
            <a:endParaRPr lang="en-US" sz="2700" b="1" dirty="0" smtClean="0">
              <a:solidFill>
                <a:schemeClr val="bg1"/>
              </a:solidFill>
              <a:latin typeface="Trebuchet MS" pitchFamily="34" charset="0"/>
            </a:endParaRPr>
          </a:p>
          <a:p>
            <a:pPr defTabSz="2821641"/>
            <a:r>
              <a:rPr lang="en-US" sz="1800" dirty="0" smtClean="0">
                <a:latin typeface="Trebuchet MS" pitchFamily="34" charset="0"/>
              </a:rPr>
              <a:t>Use the placeholders provided below to add new elements to your poster:</a:t>
            </a:r>
            <a:r>
              <a:rPr lang="en-US" sz="1800" baseline="0" dirty="0" smtClean="0">
                <a:latin typeface="Trebuchet MS" pitchFamily="34" charset="0"/>
              </a:rPr>
              <a:t> </a:t>
            </a:r>
            <a:r>
              <a:rPr lang="en-US" sz="1800" dirty="0" smtClean="0">
                <a:latin typeface="Trebuchet MS" pitchFamily="34" charset="0"/>
              </a:rPr>
              <a:t>Drag a placeholder onto the</a:t>
            </a:r>
            <a:r>
              <a:rPr lang="en-US" sz="1800" baseline="0" dirty="0" smtClean="0">
                <a:latin typeface="Trebuchet MS" pitchFamily="34" charset="0"/>
              </a:rPr>
              <a:t> poster area,</a:t>
            </a:r>
            <a:r>
              <a:rPr lang="en-US" sz="1800" dirty="0" smtClean="0">
                <a:latin typeface="Trebuchet MS" pitchFamily="34" charset="0"/>
              </a:rPr>
              <a:t> size it, and click it to edit.</a:t>
            </a:r>
          </a:p>
          <a:p>
            <a:pPr defTabSz="2821641"/>
            <a:endParaRPr lang="en-US" sz="1800" dirty="0" smtClean="0">
              <a:latin typeface="Trebuchet MS" pitchFamily="34" charset="0"/>
            </a:endParaRPr>
          </a:p>
          <a:p>
            <a:pPr defTabSz="2821641"/>
            <a:r>
              <a:rPr lang="en-US" sz="1800" b="1" dirty="0" smtClean="0">
                <a:solidFill>
                  <a:srgbClr val="FFFF00"/>
                </a:solidFill>
                <a:latin typeface="Trebuchet MS" pitchFamily="34" charset="0"/>
              </a:rPr>
              <a:t>Section Header placeholder</a:t>
            </a:r>
          </a:p>
          <a:p>
            <a:pPr defTabSz="2821641"/>
            <a:r>
              <a:rPr lang="en-US" sz="1800" dirty="0" smtClean="0">
                <a:latin typeface="Trebuchet MS" pitchFamily="34" charset="0"/>
              </a:rPr>
              <a:t>Use</a:t>
            </a:r>
            <a:r>
              <a:rPr lang="en-US" sz="1800" baseline="0" dirty="0" smtClean="0">
                <a:latin typeface="Trebuchet MS" pitchFamily="34" charset="0"/>
              </a:rPr>
              <a:t> section headers to separate topics or concepts within your presentation. </a:t>
            </a:r>
          </a:p>
          <a:p>
            <a:pPr defTabSz="2821641"/>
            <a:endParaRPr lang="en-US" sz="1800" baseline="0" dirty="0" smtClean="0">
              <a:latin typeface="Trebuchet MS" pitchFamily="34" charset="0"/>
            </a:endParaRPr>
          </a:p>
          <a:p>
            <a:pPr defTabSz="2821641"/>
            <a:endParaRPr lang="en-US" sz="1800" dirty="0" smtClean="0">
              <a:latin typeface="Trebuchet MS" pitchFamily="34" charset="0"/>
            </a:endParaRPr>
          </a:p>
          <a:p>
            <a:pPr defTabSz="2821641"/>
            <a:endParaRPr lang="en-US" sz="1800" dirty="0" smtClean="0">
              <a:latin typeface="Trebuchet MS" pitchFamily="34" charset="0"/>
            </a:endParaRPr>
          </a:p>
          <a:p>
            <a:pPr defTabSz="2821641"/>
            <a:endParaRPr lang="en-US" sz="1800" b="1" dirty="0" smtClean="0">
              <a:solidFill>
                <a:srgbClr val="FFFF00"/>
              </a:solidFill>
              <a:latin typeface="Trebuchet MS" pitchFamily="34" charset="0"/>
            </a:endParaRPr>
          </a:p>
          <a:p>
            <a:pPr defTabSz="2821641"/>
            <a:r>
              <a:rPr lang="en-US" sz="1800" b="1" dirty="0" smtClean="0">
                <a:solidFill>
                  <a:srgbClr val="FFFF00"/>
                </a:solidFill>
                <a:latin typeface="Trebuchet MS" pitchFamily="34" charset="0"/>
              </a:rPr>
              <a:t>Text placeholder</a:t>
            </a:r>
          </a:p>
          <a:p>
            <a:pPr defTabSz="2821641"/>
            <a:r>
              <a:rPr lang="en-US" sz="1800" baseline="0" dirty="0" smtClean="0">
                <a:latin typeface="Trebuchet MS" pitchFamily="34" charset="0"/>
              </a:rPr>
              <a:t>Move this preformatted text placeholder to the poster to add a new body of text.</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r>
              <a:rPr lang="en-US" sz="1800" b="1" baseline="0" dirty="0" smtClean="0">
                <a:solidFill>
                  <a:srgbClr val="FFFF00"/>
                </a:solidFill>
                <a:latin typeface="Trebuchet MS" pitchFamily="34" charset="0"/>
              </a:rPr>
              <a:t>Picture placeholder</a:t>
            </a:r>
          </a:p>
          <a:p>
            <a:pPr defTabSz="2821641"/>
            <a:r>
              <a:rPr lang="en-US" sz="1800" baseline="0" dirty="0" smtClean="0">
                <a:latin typeface="Trebuchet MS" pitchFamily="34" charset="0"/>
              </a:rPr>
              <a:t>Move this graphic placeholder onto your poster, size it first, and then click it to add a picture to the poster.</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defTabSz="2821641"/>
            <a:endParaRPr lang="en-US" sz="1800" dirty="0" smtClean="0">
              <a:latin typeface="Trebuchet MS" pitchFamily="34" charset="0"/>
            </a:endParaRPr>
          </a:p>
          <a:p>
            <a:pPr algn="ctr"/>
            <a:endParaRPr lang="en-US" sz="1800" b="1" dirty="0" smtClean="0">
              <a:solidFill>
                <a:schemeClr val="bg1"/>
              </a:solidFill>
              <a:latin typeface="Trebuchet MS" pitchFamily="34" charset="0"/>
            </a:endParaRPr>
          </a:p>
          <a:p>
            <a:pPr defTabSz="2821641"/>
            <a:endParaRPr lang="en-US" sz="1800" b="1" dirty="0" smtClean="0">
              <a:solidFill>
                <a:srgbClr val="FFFF00"/>
              </a:solidFill>
              <a:latin typeface="Trebuchet MS" pitchFamily="34" charset="0"/>
            </a:endParaRPr>
          </a:p>
          <a:p>
            <a:pPr algn="ctr"/>
            <a:endParaRPr lang="en-US" sz="2700" b="1" dirty="0">
              <a:latin typeface="Trebuchet MS" pitchFamily="34" charset="0"/>
            </a:endParaRPr>
          </a:p>
        </p:txBody>
      </p:sp>
      <p:sp>
        <p:nvSpPr>
          <p:cNvPr id="7" name="Rectangle 36"/>
          <p:cNvSpPr>
            <a:spLocks noChangeArrowheads="1"/>
          </p:cNvSpPr>
          <p:nvPr/>
        </p:nvSpPr>
        <p:spPr bwMode="auto">
          <a:xfrm>
            <a:off x="0" y="0"/>
            <a:ext cx="32918400" cy="2400300"/>
          </a:xfrm>
          <a:prstGeom prst="rect">
            <a:avLst/>
          </a:prstGeom>
          <a:solidFill>
            <a:schemeClr val="accent5">
              <a:lumMod val="75000"/>
            </a:schemeClr>
          </a:solidFill>
          <a:ln w="9525">
            <a:solidFill>
              <a:schemeClr val="tx1"/>
            </a:solidFill>
            <a:miter lim="800000"/>
            <a:headEnd/>
            <a:tailEnd/>
          </a:ln>
          <a:effectLst/>
        </p:spPr>
        <p:txBody>
          <a:bodyPr wrap="none" lIns="58781" tIns="29390" rIns="58781" bIns="29390" anchor="ctr"/>
          <a:lstStyle/>
          <a:p>
            <a:pPr>
              <a:defRPr/>
            </a:pPr>
            <a:endParaRPr lang="en-US" dirty="0"/>
          </a:p>
        </p:txBody>
      </p:sp>
      <p:sp>
        <p:nvSpPr>
          <p:cNvPr id="9" name="Rectangle 9"/>
          <p:cNvSpPr>
            <a:spLocks noChangeArrowheads="1"/>
          </p:cNvSpPr>
          <p:nvPr/>
        </p:nvSpPr>
        <p:spPr bwMode="auto">
          <a:xfrm>
            <a:off x="0" y="2402681"/>
            <a:ext cx="32918400" cy="76200"/>
          </a:xfrm>
          <a:prstGeom prst="rect">
            <a:avLst/>
          </a:prstGeom>
          <a:solidFill>
            <a:schemeClr val="accent5">
              <a:lumMod val="50000"/>
            </a:schemeClr>
          </a:solidFill>
          <a:ln w="152400">
            <a:noFill/>
            <a:miter lim="800000"/>
            <a:headEnd/>
            <a:tailEnd/>
          </a:ln>
          <a:effectLst/>
        </p:spPr>
        <p:txBody>
          <a:bodyPr wrap="none" lIns="58781" tIns="29390" rIns="58781" bIns="29390" anchor="ctr"/>
          <a:lstStyle/>
          <a:p>
            <a:pPr>
              <a:defRPr/>
            </a:pPr>
            <a:endParaRPr lang="en-US" dirty="0"/>
          </a:p>
        </p:txBody>
      </p:sp>
      <p:sp>
        <p:nvSpPr>
          <p:cNvPr id="10" name="Text Box 14"/>
          <p:cNvSpPr txBox="1">
            <a:spLocks noChangeArrowheads="1"/>
          </p:cNvSpPr>
          <p:nvPr/>
        </p:nvSpPr>
        <p:spPr bwMode="auto">
          <a:xfrm>
            <a:off x="614365" y="16116300"/>
            <a:ext cx="1885950" cy="223122"/>
          </a:xfrm>
          <a:prstGeom prst="rect">
            <a:avLst/>
          </a:prstGeom>
          <a:noFill/>
          <a:ln w="9525">
            <a:noFill/>
            <a:miter lim="800000"/>
            <a:headEnd/>
            <a:tailEnd/>
          </a:ln>
          <a:effectLst/>
        </p:spPr>
        <p:txBody>
          <a:bodyPr lIns="58669" tIns="29329" rIns="58669" bIns="29329">
            <a:spAutoFit/>
          </a:bodyPr>
          <a:lstStyle/>
          <a:p>
            <a:pPr eaLnBrk="0" hangingPunct="0">
              <a:lnSpc>
                <a:spcPct val="65000"/>
              </a:lnSpc>
              <a:spcBef>
                <a:spcPct val="50000"/>
              </a:spcBef>
              <a:defRPr/>
            </a:pPr>
            <a:r>
              <a:rPr lang="en-US" sz="400" b="1" dirty="0" smtClean="0">
                <a:solidFill>
                  <a:schemeClr val="bg1">
                    <a:lumMod val="75000"/>
                  </a:schemeClr>
                </a:solidFill>
                <a:latin typeface="Arial" charset="0"/>
              </a:rPr>
              <a:t>RESEARCH POSTER PRESENTATION </a:t>
            </a:r>
            <a:r>
              <a:rPr lang="en-US" sz="400" b="1" dirty="0">
                <a:solidFill>
                  <a:schemeClr val="bg1">
                    <a:lumMod val="75000"/>
                  </a:schemeClr>
                </a:solidFill>
                <a:latin typeface="Arial" charset="0"/>
              </a:rPr>
              <a:t>DESIGN © </a:t>
            </a:r>
            <a:r>
              <a:rPr lang="en-US" sz="400" b="1" dirty="0" smtClean="0">
                <a:solidFill>
                  <a:schemeClr val="bg1">
                    <a:lumMod val="75000"/>
                  </a:schemeClr>
                </a:solidFill>
                <a:latin typeface="Arial" charset="0"/>
              </a:rPr>
              <a:t>2012</a:t>
            </a:r>
            <a:endParaRPr lang="en-US" sz="400" b="1" dirty="0">
              <a:solidFill>
                <a:schemeClr val="bg1">
                  <a:lumMod val="75000"/>
                </a:schemeClr>
              </a:solidFill>
              <a:latin typeface="Arial" charset="0"/>
            </a:endParaRP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sp>
        <p:nvSpPr>
          <p:cNvPr id="25" name="Rectangle 33"/>
          <p:cNvSpPr>
            <a:spLocks noChangeArrowheads="1"/>
          </p:cNvSpPr>
          <p:nvPr/>
        </p:nvSpPr>
        <p:spPr bwMode="auto">
          <a:xfrm>
            <a:off x="355997" y="2686050"/>
            <a:ext cx="7801414" cy="13373100"/>
          </a:xfrm>
          <a:prstGeom prst="roundRect">
            <a:avLst>
              <a:gd name="adj" fmla="val 6045"/>
            </a:avLst>
          </a:prstGeom>
          <a:gradFill flip="none" rotWithShape="1">
            <a:gsLst>
              <a:gs pos="0">
                <a:srgbClr val="CDD2DE"/>
              </a:gs>
              <a:gs pos="0">
                <a:srgbClr val="F3F5FA"/>
              </a:gs>
              <a:gs pos="100000">
                <a:srgbClr val="F3F5FA"/>
              </a:gs>
            </a:gsLst>
            <a:lin ang="16200000" scaled="1"/>
            <a:tileRect/>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0" name="Rectangle 19"/>
          <p:cNvSpPr/>
          <p:nvPr/>
        </p:nvSpPr>
        <p:spPr>
          <a:xfrm>
            <a:off x="33166594" y="0"/>
            <a:ext cx="7537847"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lnSpc>
                <a:spcPct val="100000"/>
              </a:lnSpc>
            </a:pPr>
            <a:r>
              <a:rPr lang="en-US" sz="2400" b="1" dirty="0" smtClean="0">
                <a:solidFill>
                  <a:schemeClr val="bg1"/>
                </a:solidFill>
                <a:latin typeface="Trebuchet MS" pitchFamily="34" charset="0"/>
              </a:rPr>
              <a:t>QUICK</a:t>
            </a:r>
            <a:r>
              <a:rPr lang="en-US" sz="2400" b="1" baseline="0" dirty="0" smtClean="0">
                <a:solidFill>
                  <a:schemeClr val="bg1"/>
                </a:solidFill>
                <a:latin typeface="Trebuchet MS" pitchFamily="34" charset="0"/>
              </a:rPr>
              <a:t> TIPS</a:t>
            </a:r>
            <a:endParaRPr lang="en-US" sz="2400" b="1" dirty="0" smtClean="0">
              <a:solidFill>
                <a:schemeClr val="bg1"/>
              </a:solidFill>
              <a:latin typeface="Trebuchet MS" pitchFamily="34" charset="0"/>
            </a:endParaRPr>
          </a:p>
          <a:p>
            <a:pPr algn="ctr">
              <a:lnSpc>
                <a:spcPct val="100000"/>
              </a:lnSpc>
            </a:pPr>
            <a:r>
              <a:rPr lang="en-US" sz="2400" b="1" dirty="0" smtClean="0">
                <a:solidFill>
                  <a:srgbClr val="FFFF00"/>
                </a:solidFill>
                <a:latin typeface="Trebuchet MS" pitchFamily="34" charset="0"/>
              </a:rPr>
              <a:t>(--THIS SECTION DOES NOT PRINT--)</a:t>
            </a:r>
          </a:p>
          <a:p>
            <a:pPr algn="ctr">
              <a:lnSpc>
                <a:spcPct val="100000"/>
              </a:lnSpc>
            </a:pPr>
            <a:endParaRPr lang="en-US" sz="800" b="1" dirty="0" smtClean="0">
              <a:latin typeface="Trebuchet MS" pitchFamily="34" charset="0"/>
            </a:endParaRPr>
          </a:p>
          <a:p>
            <a:pPr defTabSz="3526628">
              <a:lnSpc>
                <a:spcPct val="100000"/>
              </a:lnSpc>
            </a:pPr>
            <a:r>
              <a:rPr lang="en-US" sz="1800" dirty="0" smtClean="0">
                <a:latin typeface="Trebuchet MS" pitchFamily="34" charset="0"/>
              </a:rPr>
              <a:t>This PowerPoint</a:t>
            </a:r>
            <a:r>
              <a:rPr lang="en-US" sz="1800" baseline="0" dirty="0" smtClean="0">
                <a:latin typeface="Trebuchet MS" pitchFamily="34" charset="0"/>
              </a:rPr>
              <a:t> template requires basic PowerPoint (version 2007 or newer) skills. Below is a list of commonly asked questions specific to this template. </a:t>
            </a:r>
            <a:br>
              <a:rPr lang="en-US" sz="1800" baseline="0" dirty="0" smtClean="0">
                <a:latin typeface="Trebuchet MS" pitchFamily="34" charset="0"/>
              </a:rPr>
            </a:br>
            <a:r>
              <a:rPr lang="en-US" sz="1800" baseline="0" dirty="0" smtClean="0">
                <a:latin typeface="Trebuchet MS" pitchFamily="34" charset="0"/>
              </a:rPr>
              <a:t>If you are using an older version of PowerPoint some template features may not work properly.</a:t>
            </a:r>
            <a:endParaRPr lang="en-US" sz="2400" b="1" dirty="0" smtClean="0">
              <a:solidFill>
                <a:srgbClr val="FFFF00"/>
              </a:solidFill>
              <a:latin typeface="Trebuchet MS" pitchFamily="34" charset="0"/>
            </a:endParaRPr>
          </a:p>
          <a:p>
            <a:pPr defTabSz="3526628">
              <a:lnSpc>
                <a:spcPct val="100000"/>
              </a:lnSpc>
            </a:pPr>
            <a:endParaRPr lang="en-US" sz="2400" b="1" dirty="0" smtClean="0">
              <a:solidFill>
                <a:srgbClr val="FFFF00"/>
              </a:solidFill>
              <a:latin typeface="Trebuchet MS" pitchFamily="34" charset="0"/>
            </a:endParaRPr>
          </a:p>
          <a:p>
            <a:pPr algn="ctr">
              <a:lnSpc>
                <a:spcPct val="100000"/>
              </a:lnSpc>
            </a:pPr>
            <a:r>
              <a:rPr lang="en-US" sz="2400" b="1" dirty="0" smtClean="0">
                <a:solidFill>
                  <a:schemeClr val="bg1"/>
                </a:solidFill>
                <a:latin typeface="Trebuchet MS" pitchFamily="34" charset="0"/>
              </a:rPr>
              <a:t>Using the template</a:t>
            </a:r>
            <a:endParaRPr lang="en-US" sz="2400" b="1" baseline="0" dirty="0" smtClean="0">
              <a:solidFill>
                <a:schemeClr val="bg1"/>
              </a:solidFill>
              <a:latin typeface="Trebuchet MS" pitchFamily="34" charset="0"/>
            </a:endParaRPr>
          </a:p>
          <a:p>
            <a:pPr algn="ctr">
              <a:lnSpc>
                <a:spcPct val="100000"/>
              </a:lnSpc>
            </a:pPr>
            <a:endParaRPr lang="en-US" sz="1800" b="1" dirty="0" smtClean="0">
              <a:solidFill>
                <a:srgbClr val="FFFF00"/>
              </a:solidFill>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1" dirty="0" smtClean="0">
                <a:solidFill>
                  <a:srgbClr val="FFFF00"/>
                </a:solidFill>
                <a:latin typeface="Trebuchet MS" pitchFamily="34" charset="0"/>
              </a:rPr>
              <a:t>Verifying the quality of your graphics</a:t>
            </a:r>
          </a:p>
          <a:p>
            <a:pPr defTabSz="3526628">
              <a:lnSpc>
                <a:spcPct val="100000"/>
              </a:lnSpc>
            </a:pPr>
            <a:r>
              <a:rPr lang="en-US" sz="1800" dirty="0" smtClean="0">
                <a:latin typeface="Trebuchet MS" pitchFamily="34" charset="0"/>
              </a:rPr>
              <a:t>Go to the </a:t>
            </a:r>
            <a:r>
              <a:rPr lang="en-US" sz="18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1800" baseline="0" dirty="0" smtClean="0">
                <a:latin typeface="Trebuchet MS" pitchFamily="34" charset="0"/>
              </a:rPr>
            </a:br>
            <a:endParaRPr lang="en-US" sz="1800" baseline="0" dirty="0" smtClean="0">
              <a:latin typeface="Trebuchet MS" pitchFamily="34" charset="0"/>
            </a:endParaRPr>
          </a:p>
          <a:p>
            <a:pPr defTabSz="3526628">
              <a:lnSpc>
                <a:spcPct val="100000"/>
              </a:lnSpc>
            </a:pPr>
            <a:r>
              <a:rPr lang="en-US" sz="1800" b="1" dirty="0" smtClean="0">
                <a:solidFill>
                  <a:srgbClr val="FFFF00"/>
                </a:solidFill>
                <a:latin typeface="Trebuchet MS" pitchFamily="34" charset="0"/>
              </a:rPr>
              <a:t>Using the placeholders</a:t>
            </a:r>
          </a:p>
          <a:p>
            <a:pPr defTabSz="3526628">
              <a:lnSpc>
                <a:spcPct val="100000"/>
              </a:lnSpc>
            </a:pPr>
            <a:r>
              <a:rPr lang="en-US" sz="1800" baseline="0" dirty="0" smtClean="0">
                <a:latin typeface="Trebuchet MS" pitchFamily="34" charset="0"/>
              </a:rPr>
              <a:t>To add text to this template click inside a placeholder and type in or paste your text. To move a placeholder, click on it </a:t>
            </a:r>
            <a:r>
              <a:rPr lang="en-US" sz="1800" u="sng" baseline="0" dirty="0" smtClean="0">
                <a:latin typeface="Trebuchet MS" pitchFamily="34" charset="0"/>
              </a:rPr>
              <a:t>once</a:t>
            </a:r>
            <a:r>
              <a:rPr lang="en-US" sz="1800" baseline="0" dirty="0" smtClean="0">
                <a:latin typeface="Trebuchet MS" pitchFamily="34" charset="0"/>
              </a:rPr>
              <a:t> (to select it), place your cursor on its frame and your cursor will change to this symbol:         Then, click </a:t>
            </a:r>
            <a:r>
              <a:rPr lang="en-US" sz="1800" u="sng" baseline="0" dirty="0" smtClean="0">
                <a:latin typeface="Trebuchet MS" pitchFamily="34" charset="0"/>
              </a:rPr>
              <a:t>once</a:t>
            </a:r>
            <a:r>
              <a:rPr lang="en-US" sz="1800" baseline="0" dirty="0" smtClean="0">
                <a:latin typeface="Trebuchet MS" pitchFamily="34" charset="0"/>
              </a:rPr>
              <a:t> and drag it to its new location where you can resize it as needed. Additional placeholders can be found on the left side of this template.</a:t>
            </a:r>
          </a:p>
          <a:p>
            <a:pPr defTabSz="3526628">
              <a:lnSpc>
                <a:spcPct val="100000"/>
              </a:lnSpc>
            </a:pPr>
            <a:endParaRPr lang="en-US" sz="1800" b="1" baseline="0" dirty="0" smtClean="0">
              <a:solidFill>
                <a:srgbClr val="FFFF00"/>
              </a:solidFill>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Modifying the layout</a:t>
            </a:r>
          </a:p>
          <a:p>
            <a:pPr defTabSz="3526628">
              <a:lnSpc>
                <a:spcPct val="100000"/>
              </a:lnSpc>
            </a:pPr>
            <a:r>
              <a:rPr lang="en-US" sz="1800" dirty="0" smtClean="0">
                <a:latin typeface="Trebuchet MS" pitchFamily="34" charset="0"/>
              </a:rPr>
              <a:t>This template has four</a:t>
            </a:r>
            <a:endParaRPr lang="en-US" sz="1800" baseline="0" dirty="0" smtClean="0">
              <a:latin typeface="Trebuchet MS" pitchFamily="34" charset="0"/>
            </a:endParaRPr>
          </a:p>
          <a:p>
            <a:pPr defTabSz="3526628">
              <a:lnSpc>
                <a:spcPct val="100000"/>
              </a:lnSpc>
            </a:pPr>
            <a:r>
              <a:rPr lang="en-US" sz="1800" baseline="0" dirty="0" smtClean="0">
                <a:latin typeface="Trebuchet MS" pitchFamily="34" charset="0"/>
              </a:rPr>
              <a:t>different column layouts. </a:t>
            </a:r>
          </a:p>
          <a:p>
            <a:pPr defTabSz="3526628">
              <a:lnSpc>
                <a:spcPct val="100000"/>
              </a:lnSpc>
            </a:pPr>
            <a:r>
              <a:rPr lang="en-US" sz="1800" u="sng" baseline="0" dirty="0" smtClean="0">
                <a:latin typeface="Trebuchet MS" pitchFamily="34" charset="0"/>
              </a:rPr>
              <a:t>Right-click</a:t>
            </a:r>
            <a:r>
              <a:rPr lang="en-US" sz="1800" baseline="0" dirty="0" smtClean="0">
                <a:latin typeface="Trebuchet MS" pitchFamily="34" charset="0"/>
              </a:rPr>
              <a:t> your mouse</a:t>
            </a:r>
          </a:p>
          <a:p>
            <a:pPr defTabSz="3526628">
              <a:lnSpc>
                <a:spcPct val="100000"/>
              </a:lnSpc>
            </a:pPr>
            <a:r>
              <a:rPr lang="en-US" sz="1800" baseline="0" dirty="0" smtClean="0">
                <a:latin typeface="Trebuchet MS" pitchFamily="34" charset="0"/>
              </a:rPr>
              <a:t>on the background and </a:t>
            </a:r>
          </a:p>
          <a:p>
            <a:pPr defTabSz="3526628">
              <a:lnSpc>
                <a:spcPct val="100000"/>
              </a:lnSpc>
            </a:pPr>
            <a:r>
              <a:rPr lang="en-US" sz="1800" baseline="0" dirty="0" smtClean="0">
                <a:latin typeface="Trebuchet MS" pitchFamily="34" charset="0"/>
              </a:rPr>
              <a:t>click on “Layout” to see </a:t>
            </a:r>
          </a:p>
          <a:p>
            <a:pPr defTabSz="3526628">
              <a:lnSpc>
                <a:spcPct val="100000"/>
              </a:lnSpc>
            </a:pPr>
            <a:r>
              <a:rPr lang="en-US" sz="1800" baseline="0" dirty="0" smtClean="0">
                <a:latin typeface="Trebuchet MS" pitchFamily="34" charset="0"/>
              </a:rPr>
              <a:t>the layout options.</a:t>
            </a:r>
            <a:endParaRPr lang="en-US" sz="1800" dirty="0" smtClean="0">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526628" rtl="0" eaLnBrk="1" fontAlgn="auto" latinLnBrk="0" hangingPunct="1">
              <a:lnSpc>
                <a:spcPct val="100000"/>
              </a:lnSpc>
              <a:spcBef>
                <a:spcPts val="0"/>
              </a:spcBef>
              <a:spcAft>
                <a:spcPts val="0"/>
              </a:spcAft>
              <a:buClrTx/>
              <a:buSzTx/>
              <a:buFontTx/>
              <a:buNone/>
              <a:tabLst/>
              <a:defRPr/>
            </a:pPr>
            <a:endParaRPr lang="en-US" sz="1800" baseline="0" dirty="0" smtClean="0">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Importing text and graphics from external sources</a:t>
            </a:r>
          </a:p>
          <a:p>
            <a:pPr defTabSz="3526628">
              <a:lnSpc>
                <a:spcPct val="100000"/>
              </a:lnSpc>
            </a:pPr>
            <a:r>
              <a:rPr lang="en-US" sz="1800" b="1" u="sng" baseline="0" dirty="0" smtClean="0">
                <a:latin typeface="Trebuchet MS" pitchFamily="34" charset="0"/>
              </a:rPr>
              <a:t>TEXT: </a:t>
            </a:r>
            <a:r>
              <a:rPr lang="en-US" sz="1800" baseline="0" dirty="0" smtClean="0">
                <a:latin typeface="Trebuchet MS" pitchFamily="34" charset="0"/>
              </a:rPr>
              <a:t>Paste or type your text into a pre-existing placeholder or drag in a new placeholder from the left side of the template. Move it anywhere as needed.</a:t>
            </a:r>
          </a:p>
          <a:p>
            <a:pPr defTabSz="3526628">
              <a:lnSpc>
                <a:spcPct val="100000"/>
              </a:lnSpc>
            </a:pPr>
            <a:r>
              <a:rPr lang="en-US" sz="1800" b="1" u="sng" baseline="0" dirty="0" smtClean="0">
                <a:latin typeface="Trebuchet MS" pitchFamily="34" charset="0"/>
              </a:rPr>
              <a:t>PHOTOS: </a:t>
            </a:r>
            <a:r>
              <a:rPr lang="en-US" sz="1800" baseline="0" dirty="0" smtClean="0">
                <a:latin typeface="Trebuchet MS" pitchFamily="34" charset="0"/>
              </a:rPr>
              <a:t>Drag in a picture placeholder, size it </a:t>
            </a:r>
            <a:r>
              <a:rPr lang="en-US" sz="1800" u="sng" baseline="0" dirty="0" smtClean="0">
                <a:latin typeface="Trebuchet MS" pitchFamily="34" charset="0"/>
              </a:rPr>
              <a:t>first</a:t>
            </a:r>
            <a:r>
              <a:rPr lang="en-US" sz="1800" baseline="0" dirty="0" smtClean="0">
                <a:latin typeface="Trebuchet MS" pitchFamily="34" charset="0"/>
              </a:rPr>
              <a:t>, click in it and insert a photo from the menu.</a:t>
            </a:r>
          </a:p>
          <a:p>
            <a:pPr defTabSz="3526628">
              <a:lnSpc>
                <a:spcPct val="100000"/>
              </a:lnSpc>
            </a:pPr>
            <a:r>
              <a:rPr lang="en-US" sz="1800" b="1" u="sng" baseline="0" dirty="0" smtClean="0">
                <a:latin typeface="Trebuchet MS" pitchFamily="34" charset="0"/>
              </a:rPr>
              <a:t>TABLES: </a:t>
            </a:r>
            <a:r>
              <a:rPr lang="en-US" sz="1800" baseline="0" dirty="0" smtClean="0">
                <a:latin typeface="Trebuchet MS" pitchFamily="34" charset="0"/>
              </a:rPr>
              <a:t>You can copy and paste a table from an external document onto this poster template. To make the text fit better in the cells of an imported table, </a:t>
            </a:r>
            <a:r>
              <a:rPr lang="en-US" sz="1800" u="sng" baseline="0" dirty="0" smtClean="0">
                <a:latin typeface="Trebuchet MS" pitchFamily="34" charset="0"/>
              </a:rPr>
              <a:t>right-click</a:t>
            </a:r>
            <a:r>
              <a:rPr lang="en-US" sz="1800" baseline="0" dirty="0" smtClean="0">
                <a:latin typeface="Trebuchet MS" pitchFamily="34" charset="0"/>
              </a:rPr>
              <a:t> on the table, click FORMAT SHAPE  then click on TEXT BOX and change the INTERNAL MARGIN values to 0.25</a:t>
            </a:r>
          </a:p>
          <a:p>
            <a:pPr defTabSz="3526628">
              <a:lnSpc>
                <a:spcPct val="100000"/>
              </a:lnSpc>
            </a:pPr>
            <a:endParaRPr lang="en-US" sz="1800" baseline="0" dirty="0" smtClean="0">
              <a:latin typeface="Trebuchet MS" pitchFamily="34" charset="0"/>
            </a:endParaRPr>
          </a:p>
          <a:p>
            <a:pPr defTabSz="3134780"/>
            <a:r>
              <a:rPr lang="en-US" sz="1800" b="1" baseline="0" dirty="0" smtClean="0">
                <a:solidFill>
                  <a:srgbClr val="FFFF00"/>
                </a:solidFill>
                <a:latin typeface="Trebuchet MS" pitchFamily="34" charset="0"/>
              </a:rPr>
              <a:t>Modifying the color scheme</a:t>
            </a:r>
          </a:p>
          <a:p>
            <a:pPr defTabSz="3134780"/>
            <a:r>
              <a:rPr lang="en-US" sz="1800" baseline="0" dirty="0" smtClean="0">
                <a:latin typeface="Trebuchet MS" pitchFamily="34" charset="0"/>
              </a:rPr>
              <a:t>To change the color scheme of this template go to the “Design” menu and click on “Colors”. You can choose from the provide color combinations or you can create your own.</a:t>
            </a:r>
          </a:p>
          <a:p>
            <a:pPr defTabSz="3526628">
              <a:lnSpc>
                <a:spcPct val="100000"/>
              </a:lnSpc>
            </a:pPr>
            <a:endParaRPr lang="en-US" sz="1800" baseline="0" dirty="0" smtClean="0">
              <a:latin typeface="Trebuchet MS" pitchFamily="34" charset="0"/>
            </a:endParaRPr>
          </a:p>
          <a:p>
            <a:pPr defTabSz="2821641">
              <a:lnSpc>
                <a:spcPct val="100000"/>
              </a:lnSpc>
            </a:pPr>
            <a:endParaRPr lang="en-US" sz="1200" baseline="0" dirty="0" smtClean="0">
              <a:latin typeface="Trebuchet MS" pitchFamily="34" charset="0"/>
            </a:endParaRPr>
          </a:p>
          <a:p>
            <a:pPr defTabSz="2821641">
              <a:lnSpc>
                <a:spcPct val="100000"/>
              </a:lnSpc>
            </a:pPr>
            <a:endParaRPr lang="en-US" sz="1200" dirty="0" smtClean="0">
              <a:latin typeface="Trebuchet MS" pitchFamily="34" charset="0"/>
            </a:endParaRPr>
          </a:p>
          <a:p>
            <a:pPr algn="ctr">
              <a:lnSpc>
                <a:spcPct val="100000"/>
              </a:lnSpc>
            </a:pPr>
            <a:endParaRPr lang="en-US" sz="1200" b="1" dirty="0" smtClean="0">
              <a:solidFill>
                <a:schemeClr val="bg1"/>
              </a:solidFill>
              <a:latin typeface="Trebuchet MS" pitchFamily="34" charset="0"/>
            </a:endParaRPr>
          </a:p>
          <a:p>
            <a:pPr defTabSz="2821641">
              <a:lnSpc>
                <a:spcPct val="100000"/>
              </a:lnSpc>
            </a:pPr>
            <a:endParaRPr lang="en-US" sz="1200" b="1" dirty="0" smtClean="0">
              <a:solidFill>
                <a:srgbClr val="FFFF00"/>
              </a:solidFill>
              <a:latin typeface="Trebuchet MS" pitchFamily="34" charset="0"/>
            </a:endParaRPr>
          </a:p>
          <a:p>
            <a:pPr algn="ctr">
              <a:lnSpc>
                <a:spcPct val="100000"/>
              </a:lnSpc>
            </a:pPr>
            <a:endParaRPr lang="en-US" sz="1800" b="1" dirty="0">
              <a:latin typeface="Trebuchet MS" pitchFamily="34" charset="0"/>
            </a:endParaRPr>
          </a:p>
        </p:txBody>
      </p:sp>
      <p:sp>
        <p:nvSpPr>
          <p:cNvPr id="34" name="Rectangle 33"/>
          <p:cNvSpPr/>
          <p:nvPr/>
        </p:nvSpPr>
        <p:spPr>
          <a:xfrm>
            <a:off x="-8104773" y="11115004"/>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pic>
        <p:nvPicPr>
          <p:cNvPr id="36" name="Picture 2"/>
          <p:cNvPicPr>
            <a:picLocks noChangeAspect="1" noChangeArrowheads="1"/>
          </p:cNvPicPr>
          <p:nvPr/>
        </p:nvPicPr>
        <p:blipFill>
          <a:blip r:embed="rId3" cstate="print"/>
          <a:srcRect/>
          <a:stretch>
            <a:fillRect/>
          </a:stretch>
        </p:blipFill>
        <p:spPr bwMode="auto">
          <a:xfrm>
            <a:off x="36691989" y="7979334"/>
            <a:ext cx="2993138" cy="1529091"/>
          </a:xfrm>
          <a:prstGeom prst="rect">
            <a:avLst/>
          </a:prstGeom>
          <a:noFill/>
          <a:ln w="9525">
            <a:noFill/>
            <a:miter lim="800000"/>
            <a:headEnd/>
            <a:tailEnd/>
          </a:ln>
          <a:effectLst/>
        </p:spPr>
      </p:pic>
      <p:pic>
        <p:nvPicPr>
          <p:cNvPr id="42" name="Picture 2"/>
          <p:cNvPicPr>
            <a:picLocks noChangeAspect="1" noChangeArrowheads="1"/>
          </p:cNvPicPr>
          <p:nvPr/>
        </p:nvPicPr>
        <p:blipFill>
          <a:blip r:embed="rId4" cstate="print"/>
          <a:srcRect/>
          <a:stretch>
            <a:fillRect/>
          </a:stretch>
        </p:blipFill>
        <p:spPr bwMode="auto">
          <a:xfrm>
            <a:off x="34151437" y="6798233"/>
            <a:ext cx="442913" cy="219075"/>
          </a:xfrm>
          <a:prstGeom prst="rect">
            <a:avLst/>
          </a:prstGeom>
          <a:noFill/>
          <a:ln w="9525">
            <a:solidFill>
              <a:schemeClr val="tx1"/>
            </a:solidFill>
            <a:miter lim="800000"/>
            <a:headEnd/>
            <a:tailEnd/>
          </a:ln>
          <a:effectLst/>
        </p:spPr>
      </p:pic>
      <p:sp>
        <p:nvSpPr>
          <p:cNvPr id="44" name="TextBox 43"/>
          <p:cNvSpPr txBox="1"/>
          <p:nvPr/>
        </p:nvSpPr>
        <p:spPr>
          <a:xfrm>
            <a:off x="33223805" y="15269320"/>
            <a:ext cx="6870215" cy="1088867"/>
          </a:xfrm>
          <a:prstGeom prst="rect">
            <a:avLst/>
          </a:prstGeom>
          <a:noFill/>
        </p:spPr>
        <p:txBody>
          <a:bodyPr wrap="square" lIns="58781" tIns="29390" rIns="58781" bIns="29390" rtlCol="0">
            <a:spAutoFit/>
          </a:bodyPr>
          <a:lstStyle/>
          <a:p>
            <a:pPr>
              <a:lnSpc>
                <a:spcPts val="2025"/>
              </a:lnSpc>
            </a:pPr>
            <a:r>
              <a:rPr lang="en-US" sz="2000" dirty="0" smtClean="0">
                <a:solidFill>
                  <a:schemeClr val="bg1"/>
                </a:solidFill>
              </a:rPr>
              <a:t>© 2012 PosterPresentations.com</a:t>
            </a:r>
            <a:br>
              <a:rPr lang="en-US" sz="2000" dirty="0" smtClean="0">
                <a:solidFill>
                  <a:schemeClr val="bg1"/>
                </a:solidFill>
              </a:rPr>
            </a:br>
            <a:r>
              <a:rPr lang="en-US" sz="2000" dirty="0" smtClean="0">
                <a:solidFill>
                  <a:schemeClr val="bg1"/>
                </a:solidFill>
              </a:rPr>
              <a:t>    </a:t>
            </a:r>
            <a:r>
              <a:rPr lang="en-US" sz="1800" dirty="0" smtClean="0">
                <a:solidFill>
                  <a:schemeClr val="bg1"/>
                </a:solidFill>
              </a:rPr>
              <a:t>2117 Fourth Street ,</a:t>
            </a:r>
            <a:r>
              <a:rPr lang="en-US" sz="1800" baseline="0" dirty="0" smtClean="0">
                <a:solidFill>
                  <a:schemeClr val="bg1"/>
                </a:solidFill>
              </a:rPr>
              <a:t> Unit C</a:t>
            </a:r>
            <a:br>
              <a:rPr lang="en-US" sz="1800" baseline="0" dirty="0" smtClean="0">
                <a:solidFill>
                  <a:schemeClr val="bg1"/>
                </a:solidFill>
              </a:rPr>
            </a:br>
            <a:r>
              <a:rPr lang="en-US" sz="1800" baseline="0" dirty="0" smtClean="0">
                <a:solidFill>
                  <a:schemeClr val="bg1"/>
                </a:solidFill>
              </a:rPr>
              <a:t>    Berkeley  CA  94710</a:t>
            </a:r>
            <a:br>
              <a:rPr lang="en-US" sz="1800" baseline="0" dirty="0" smtClean="0">
                <a:solidFill>
                  <a:schemeClr val="bg1"/>
                </a:solidFill>
              </a:rPr>
            </a:br>
            <a:r>
              <a:rPr lang="en-US" sz="1800" baseline="0" dirty="0" smtClean="0">
                <a:solidFill>
                  <a:schemeClr val="bg1"/>
                </a:solidFill>
              </a:rPr>
              <a:t>    </a:t>
            </a:r>
            <a:r>
              <a:rPr lang="en-US" sz="1800" b="1" baseline="0" dirty="0" smtClean="0">
                <a:solidFill>
                  <a:srgbClr val="FFFF00"/>
                </a:solidFill>
              </a:rPr>
              <a:t>posterpresenter@gmail.com</a:t>
            </a:r>
            <a:endParaRPr lang="en-US" sz="2000" b="1" dirty="0">
              <a:solidFill>
                <a:srgbClr val="FFFF00"/>
              </a:solidFill>
            </a:endParaRPr>
          </a:p>
        </p:txBody>
      </p:sp>
      <p:grpSp>
        <p:nvGrpSpPr>
          <p:cNvPr id="27" name="Group 26"/>
          <p:cNvGrpSpPr/>
          <p:nvPr/>
        </p:nvGrpSpPr>
        <p:grpSpPr>
          <a:xfrm>
            <a:off x="-7670881" y="15395655"/>
            <a:ext cx="6925830" cy="651775"/>
            <a:chOff x="44242388" y="28041207"/>
            <a:chExt cx="9771400" cy="1103478"/>
          </a:xfrm>
        </p:grpSpPr>
        <p:sp>
          <p:nvSpPr>
            <p:cNvPr id="28" name="Rounded Rectangle 27"/>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33" name="Picture 32" descr="http://t2.gstatic.com/images?q=tbn:ANd9GcR4APHC6TT9w54M2zn_pvCiBxUNcspYPoVxirLRphBoJabfSvu7zw">
              <a:hlinkClick r:id="rId5"/>
            </p:cNvPr>
            <p:cNvPicPr>
              <a:picLocks noChangeAspect="1" noChangeArrowheads="1"/>
            </p:cNvPicPr>
            <p:nvPr userDrawn="1"/>
          </p:nvPicPr>
          <p:blipFill>
            <a:blip r:embed="rId6"/>
            <a:srcRect/>
            <a:stretch>
              <a:fillRect/>
            </a:stretch>
          </p:blipFill>
          <p:spPr bwMode="auto">
            <a:xfrm>
              <a:off x="44341112" y="28126638"/>
              <a:ext cx="914400" cy="914400"/>
            </a:xfrm>
            <a:prstGeom prst="rect">
              <a:avLst/>
            </a:prstGeom>
            <a:noFill/>
          </p:spPr>
        </p:pic>
        <p:sp>
          <p:nvSpPr>
            <p:cNvPr id="35" name="TextBox 32"/>
            <p:cNvSpPr txBox="1"/>
            <p:nvPr userDrawn="1"/>
          </p:nvSpPr>
          <p:spPr>
            <a:xfrm>
              <a:off x="45342599" y="28041207"/>
              <a:ext cx="8671189" cy="1094261"/>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800" dirty="0" smtClean="0">
                  <a:solidFill>
                    <a:schemeClr val="tx2"/>
                  </a:solidFill>
                  <a:latin typeface="Trebuchet MS" pitchFamily="34" charset="0"/>
                </a:rPr>
                <a:t>Student</a:t>
              </a:r>
              <a:r>
                <a:rPr lang="en-US" sz="1800" baseline="0" dirty="0" smtClean="0">
                  <a:solidFill>
                    <a:schemeClr val="tx2"/>
                  </a:solidFill>
                  <a:latin typeface="Trebuchet MS" pitchFamily="34" charset="0"/>
                </a:rPr>
                <a:t> discounts are available on our Facebook page. </a:t>
              </a:r>
            </a:p>
            <a:p>
              <a:r>
                <a:rPr lang="en-US" sz="1800" baseline="0" dirty="0" smtClean="0">
                  <a:solidFill>
                    <a:schemeClr val="tx2"/>
                  </a:solidFill>
                  <a:latin typeface="Trebuchet MS" pitchFamily="34" charset="0"/>
                </a:rPr>
                <a:t>Go to </a:t>
              </a:r>
              <a:r>
                <a:rPr lang="en-US" sz="1800" u="sng" baseline="0" dirty="0" smtClean="0">
                  <a:solidFill>
                    <a:schemeClr val="tx2"/>
                  </a:solidFill>
                  <a:latin typeface="Trebuchet MS" pitchFamily="34" charset="0"/>
                </a:rPr>
                <a:t>PosterPresentations.com</a:t>
              </a:r>
              <a:r>
                <a:rPr lang="en-US" sz="1800" baseline="0" dirty="0" smtClean="0">
                  <a:solidFill>
                    <a:schemeClr val="tx2"/>
                  </a:solidFill>
                  <a:latin typeface="Trebuchet MS" pitchFamily="34" charset="0"/>
                </a:rPr>
                <a:t> and click on the FB icon.</a:t>
              </a:r>
              <a:endParaRPr lang="en-US" sz="1800" dirty="0">
                <a:solidFill>
                  <a:schemeClr val="tx2"/>
                </a:solidFill>
                <a:latin typeface="Trebuchet MS" pitchFamily="34" charset="0"/>
              </a:endParaRPr>
            </a:p>
          </p:txBody>
        </p:sp>
      </p:grpSp>
      <p:cxnSp>
        <p:nvCxnSpPr>
          <p:cNvPr id="41" name="Straight Connector 40"/>
          <p:cNvCxnSpPr/>
          <p:nvPr/>
        </p:nvCxnSpPr>
        <p:spPr>
          <a:xfrm>
            <a:off x="33166594" y="15136895"/>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161339" y="2781300"/>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133348" y="6115050"/>
            <a:ext cx="7869405"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Rectangle 33"/>
          <p:cNvSpPr>
            <a:spLocks noChangeArrowheads="1"/>
          </p:cNvSpPr>
          <p:nvPr userDrawn="1"/>
        </p:nvSpPr>
        <p:spPr bwMode="auto">
          <a:xfrm>
            <a:off x="8496948" y="2686050"/>
            <a:ext cx="7801414" cy="13373100"/>
          </a:xfrm>
          <a:prstGeom prst="roundRect">
            <a:avLst>
              <a:gd name="adj" fmla="val 6045"/>
            </a:avLst>
          </a:prstGeom>
          <a:gradFill flip="none" rotWithShape="1">
            <a:gsLst>
              <a:gs pos="0">
                <a:srgbClr val="CDD2DE"/>
              </a:gs>
              <a:gs pos="0">
                <a:srgbClr val="F3F5FA"/>
              </a:gs>
              <a:gs pos="100000">
                <a:srgbClr val="F3F5FA"/>
              </a:gs>
            </a:gsLst>
            <a:lin ang="16200000" scaled="1"/>
            <a:tileRect/>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3" name="Rectangle 33"/>
          <p:cNvSpPr>
            <a:spLocks noChangeArrowheads="1"/>
          </p:cNvSpPr>
          <p:nvPr userDrawn="1"/>
        </p:nvSpPr>
        <p:spPr bwMode="auto">
          <a:xfrm>
            <a:off x="16637899" y="2686050"/>
            <a:ext cx="7801414" cy="13373100"/>
          </a:xfrm>
          <a:prstGeom prst="roundRect">
            <a:avLst>
              <a:gd name="adj" fmla="val 6045"/>
            </a:avLst>
          </a:prstGeom>
          <a:gradFill flip="none" rotWithShape="1">
            <a:gsLst>
              <a:gs pos="0">
                <a:srgbClr val="CDD2DE"/>
              </a:gs>
              <a:gs pos="0">
                <a:srgbClr val="F3F5FA"/>
              </a:gs>
              <a:gs pos="100000">
                <a:srgbClr val="F3F5FA"/>
              </a:gs>
            </a:gsLst>
            <a:lin ang="16200000" scaled="1"/>
            <a:tileRect/>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4" name="Rectangle 33"/>
          <p:cNvSpPr>
            <a:spLocks noChangeArrowheads="1"/>
          </p:cNvSpPr>
          <p:nvPr userDrawn="1"/>
        </p:nvSpPr>
        <p:spPr bwMode="auto">
          <a:xfrm>
            <a:off x="24778849" y="2686050"/>
            <a:ext cx="7801414" cy="13373100"/>
          </a:xfrm>
          <a:prstGeom prst="roundRect">
            <a:avLst>
              <a:gd name="adj" fmla="val 6045"/>
            </a:avLst>
          </a:prstGeom>
          <a:gradFill flip="none" rotWithShape="1">
            <a:gsLst>
              <a:gs pos="0">
                <a:srgbClr val="CDD2DE"/>
              </a:gs>
              <a:gs pos="0">
                <a:srgbClr val="F3F5FA"/>
              </a:gs>
              <a:gs pos="100000">
                <a:srgbClr val="F3F5FA"/>
              </a:gs>
            </a:gsLst>
            <a:lin ang="16200000" scaled="1"/>
            <a:tileRect/>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30" name="Rectangle 29"/>
          <p:cNvSpPr/>
          <p:nvPr userDrawn="1"/>
        </p:nvSpPr>
        <p:spPr>
          <a:xfrm>
            <a:off x="-8146336" y="9410901"/>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iming>
    <p:tnLst>
      <p:par>
        <p:cTn xmlns:p14="http://schemas.microsoft.com/office/powerpoint/2010/main" id="1" dur="indefinite" restart="never" nodeType="tmRoot"/>
      </p:par>
    </p:tnLst>
  </p:timing>
  <p:txStyles>
    <p:titleStyle>
      <a:lvl1pPr algn="ctr" defTabSz="2821436" rtl="0" eaLnBrk="1" latinLnBrk="0" hangingPunct="1">
        <a:spcBef>
          <a:spcPct val="0"/>
        </a:spcBef>
        <a:buNone/>
        <a:defRPr sz="5600" kern="1200">
          <a:solidFill>
            <a:schemeClr val="bg1"/>
          </a:solidFill>
          <a:latin typeface="Trebuchet MS" pitchFamily="34" charset="0"/>
          <a:ea typeface="+mj-ea"/>
          <a:cs typeface="+mj-cs"/>
        </a:defRPr>
      </a:lvl1pPr>
    </p:titleStyle>
    <p:bodyStyle>
      <a:lvl1pPr marL="1058039" indent="-1058039" algn="l" defTabSz="2821436" rtl="0" eaLnBrk="1" latinLnBrk="0" hangingPunct="1">
        <a:spcBef>
          <a:spcPct val="20000"/>
        </a:spcBef>
        <a:buFont typeface="Arial" pitchFamily="34" charset="0"/>
        <a:buChar char="•"/>
        <a:defRPr sz="9900" kern="1200">
          <a:solidFill>
            <a:schemeClr val="tx1"/>
          </a:solidFill>
          <a:latin typeface="+mn-lt"/>
          <a:ea typeface="+mn-ea"/>
          <a:cs typeface="+mn-cs"/>
        </a:defRPr>
      </a:lvl1pPr>
      <a:lvl2pPr marL="2292417" indent="-881699" algn="l" defTabSz="2821436" rtl="0" eaLnBrk="1" latinLnBrk="0" hangingPunct="1">
        <a:spcBef>
          <a:spcPct val="20000"/>
        </a:spcBef>
        <a:buFont typeface="Arial" pitchFamily="34" charset="0"/>
        <a:buChar char="–"/>
        <a:defRPr sz="8700" kern="1200">
          <a:solidFill>
            <a:schemeClr val="tx1"/>
          </a:solidFill>
          <a:latin typeface="+mn-lt"/>
          <a:ea typeface="+mn-ea"/>
          <a:cs typeface="+mn-cs"/>
        </a:defRPr>
      </a:lvl2pPr>
      <a:lvl3pPr marL="3526796" indent="-705359" algn="l" defTabSz="2821436" rtl="0" eaLnBrk="1" latinLnBrk="0" hangingPunct="1">
        <a:spcBef>
          <a:spcPct val="20000"/>
        </a:spcBef>
        <a:buFont typeface="Arial" pitchFamily="34" charset="0"/>
        <a:buChar char="•"/>
        <a:defRPr sz="7400" kern="1200">
          <a:solidFill>
            <a:schemeClr val="tx1"/>
          </a:solidFill>
          <a:latin typeface="+mn-lt"/>
          <a:ea typeface="+mn-ea"/>
          <a:cs typeface="+mn-cs"/>
        </a:defRPr>
      </a:lvl3pPr>
      <a:lvl4pPr marL="4937514"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4pPr>
      <a:lvl5pPr marL="6348231"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p:bodyStyle>
    <p:other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32918400" cy="2400300"/>
          </a:xfrm>
          <a:prstGeom prst="rect">
            <a:avLst/>
          </a:prstGeom>
          <a:solidFill>
            <a:schemeClr val="accent5">
              <a:lumMod val="75000"/>
            </a:schemeClr>
          </a:solidFill>
          <a:ln w="9525">
            <a:solidFill>
              <a:schemeClr val="tx1"/>
            </a:solidFill>
            <a:miter lim="800000"/>
            <a:headEnd/>
            <a:tailEnd/>
          </a:ln>
          <a:effectLst/>
        </p:spPr>
        <p:txBody>
          <a:bodyPr wrap="none" lIns="58781" tIns="29390" rIns="58781" bIns="29390" anchor="ctr"/>
          <a:lstStyle/>
          <a:p>
            <a:pPr>
              <a:defRPr/>
            </a:pPr>
            <a:endParaRPr lang="en-US" dirty="0"/>
          </a:p>
        </p:txBody>
      </p:sp>
      <p:sp>
        <p:nvSpPr>
          <p:cNvPr id="9" name="Rectangle 9"/>
          <p:cNvSpPr>
            <a:spLocks noChangeArrowheads="1"/>
          </p:cNvSpPr>
          <p:nvPr/>
        </p:nvSpPr>
        <p:spPr bwMode="auto">
          <a:xfrm>
            <a:off x="0" y="2402681"/>
            <a:ext cx="32918400" cy="76200"/>
          </a:xfrm>
          <a:prstGeom prst="rect">
            <a:avLst/>
          </a:prstGeom>
          <a:solidFill>
            <a:schemeClr val="accent5">
              <a:lumMod val="50000"/>
            </a:schemeClr>
          </a:solidFill>
          <a:ln w="152400">
            <a:noFill/>
            <a:miter lim="800000"/>
            <a:headEnd/>
            <a:tailEnd/>
          </a:ln>
          <a:effectLst/>
        </p:spPr>
        <p:txBody>
          <a:bodyPr wrap="none" lIns="58781" tIns="29390" rIns="58781" bIns="29390" anchor="ctr"/>
          <a:lstStyle/>
          <a:p>
            <a:pPr>
              <a:defRPr/>
            </a:pPr>
            <a:endParaRPr lang="en-US" dirty="0"/>
          </a:p>
        </p:txBody>
      </p:sp>
      <p:sp>
        <p:nvSpPr>
          <p:cNvPr id="10" name="Text Box 14"/>
          <p:cNvSpPr txBox="1">
            <a:spLocks noChangeArrowheads="1"/>
          </p:cNvSpPr>
          <p:nvPr/>
        </p:nvSpPr>
        <p:spPr bwMode="auto">
          <a:xfrm>
            <a:off x="614365" y="16116300"/>
            <a:ext cx="1885950" cy="223122"/>
          </a:xfrm>
          <a:prstGeom prst="rect">
            <a:avLst/>
          </a:prstGeom>
          <a:noFill/>
          <a:ln w="9525">
            <a:noFill/>
            <a:miter lim="800000"/>
            <a:headEnd/>
            <a:tailEnd/>
          </a:ln>
          <a:effectLst/>
        </p:spPr>
        <p:txBody>
          <a:bodyPr lIns="58669" tIns="29329" rIns="58669" bIns="29329">
            <a:spAutoFit/>
          </a:bodyPr>
          <a:lstStyle/>
          <a:p>
            <a:pPr eaLnBrk="0" hangingPunct="0">
              <a:lnSpc>
                <a:spcPct val="65000"/>
              </a:lnSpc>
              <a:spcBef>
                <a:spcPct val="50000"/>
              </a:spcBef>
              <a:defRPr/>
            </a:pPr>
            <a:r>
              <a:rPr lang="en-US" sz="400" b="1" dirty="0" smtClean="0">
                <a:solidFill>
                  <a:schemeClr val="bg1">
                    <a:lumMod val="75000"/>
                  </a:schemeClr>
                </a:solidFill>
                <a:latin typeface="Arial" charset="0"/>
              </a:rPr>
              <a:t>RESEARCH POSTER PRESENTATION </a:t>
            </a:r>
            <a:r>
              <a:rPr lang="en-US" sz="400" b="1" dirty="0">
                <a:solidFill>
                  <a:schemeClr val="bg1">
                    <a:lumMod val="75000"/>
                  </a:schemeClr>
                </a:solidFill>
                <a:latin typeface="Arial" charset="0"/>
              </a:rPr>
              <a:t>DESIGN © </a:t>
            </a:r>
            <a:r>
              <a:rPr lang="en-US" sz="400" b="1" dirty="0" smtClean="0">
                <a:solidFill>
                  <a:schemeClr val="bg1">
                    <a:lumMod val="75000"/>
                  </a:schemeClr>
                </a:solidFill>
                <a:latin typeface="Arial" charset="0"/>
              </a:rPr>
              <a:t>2012</a:t>
            </a:r>
            <a:endParaRPr lang="en-US" sz="400" b="1" dirty="0">
              <a:solidFill>
                <a:schemeClr val="bg1">
                  <a:lumMod val="75000"/>
                </a:schemeClr>
              </a:solidFill>
              <a:latin typeface="Arial" charset="0"/>
            </a:endParaRP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sp>
        <p:nvSpPr>
          <p:cNvPr id="30" name="Rectangle 29"/>
          <p:cNvSpPr/>
          <p:nvPr/>
        </p:nvSpPr>
        <p:spPr>
          <a:xfrm>
            <a:off x="-8157411" y="-9798"/>
            <a:ext cx="7893468"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r>
              <a:rPr lang="en-US" sz="2700" b="1" dirty="0" smtClean="0">
                <a:solidFill>
                  <a:schemeClr val="bg1"/>
                </a:solidFill>
                <a:latin typeface="Trebuchet MS" pitchFamily="34" charset="0"/>
              </a:rPr>
              <a:t>QUICK DESIGN</a:t>
            </a:r>
            <a:r>
              <a:rPr lang="en-US" sz="2700" b="1" baseline="0" dirty="0" smtClean="0">
                <a:solidFill>
                  <a:schemeClr val="bg1"/>
                </a:solidFill>
                <a:latin typeface="Trebuchet MS" pitchFamily="34" charset="0"/>
              </a:rPr>
              <a:t> </a:t>
            </a:r>
            <a:r>
              <a:rPr lang="en-US" sz="2700" b="1" dirty="0" smtClean="0">
                <a:solidFill>
                  <a:schemeClr val="bg1"/>
                </a:solidFill>
                <a:latin typeface="Trebuchet MS" pitchFamily="34" charset="0"/>
              </a:rPr>
              <a:t>GUIDE</a:t>
            </a:r>
          </a:p>
          <a:p>
            <a:pPr algn="ctr"/>
            <a:r>
              <a:rPr lang="en-US" sz="2400" b="1" dirty="0" smtClean="0">
                <a:solidFill>
                  <a:srgbClr val="FFFF00"/>
                </a:solidFill>
                <a:latin typeface="Trebuchet MS" pitchFamily="34" charset="0"/>
              </a:rPr>
              <a:t>(--THIS SECTION DOES NOT PRINT--)</a:t>
            </a:r>
          </a:p>
          <a:p>
            <a:pPr algn="ctr"/>
            <a:endParaRPr lang="en-US" sz="1800" b="1" dirty="0" smtClean="0">
              <a:latin typeface="Trebuchet MS" pitchFamily="34" charset="0"/>
            </a:endParaRPr>
          </a:p>
          <a:p>
            <a:pPr defTabSz="2821641"/>
            <a:r>
              <a:rPr lang="en-US" sz="1800" dirty="0" smtClean="0">
                <a:latin typeface="Trebuchet MS" pitchFamily="34" charset="0"/>
              </a:rPr>
              <a:t>This PowerPoint</a:t>
            </a:r>
            <a:r>
              <a:rPr lang="en-US" sz="1800" baseline="0" dirty="0" smtClean="0">
                <a:latin typeface="Trebuchet MS" pitchFamily="34" charset="0"/>
              </a:rPr>
              <a:t> </a:t>
            </a:r>
            <a:r>
              <a:rPr lang="en-US" sz="1800" dirty="0" smtClean="0">
                <a:latin typeface="Trebuchet MS" pitchFamily="34" charset="0"/>
              </a:rPr>
              <a:t>2007 template produces</a:t>
            </a:r>
            <a:r>
              <a:rPr lang="en-US" sz="1800" baseline="0" dirty="0" smtClean="0">
                <a:latin typeface="Trebuchet MS" pitchFamily="34" charset="0"/>
              </a:rPr>
              <a:t> </a:t>
            </a:r>
            <a:r>
              <a:rPr lang="en-US" sz="1800" dirty="0" smtClean="0">
                <a:latin typeface="Trebuchet MS" pitchFamily="34" charset="0"/>
              </a:rPr>
              <a:t>a 36”x72” professional  poster. It</a:t>
            </a:r>
            <a:r>
              <a:rPr lang="en-US" sz="1800" baseline="0" dirty="0" smtClean="0">
                <a:latin typeface="Trebuchet MS" pitchFamily="34" charset="0"/>
              </a:rPr>
              <a:t> </a:t>
            </a:r>
            <a:r>
              <a:rPr lang="en-US" sz="1800" dirty="0" smtClean="0">
                <a:latin typeface="Trebuchet MS" pitchFamily="34" charset="0"/>
              </a:rPr>
              <a:t>will save you valuable time placing titles, subtitles,</a:t>
            </a:r>
            <a:r>
              <a:rPr lang="en-US" sz="1800" baseline="0" dirty="0" smtClean="0">
                <a:latin typeface="Trebuchet MS" pitchFamily="34" charset="0"/>
              </a:rPr>
              <a:t> text, and graphics</a:t>
            </a:r>
            <a:r>
              <a:rPr lang="en-US" sz="1800" dirty="0" smtClean="0">
                <a:latin typeface="Trebuchet MS" pitchFamily="34" charset="0"/>
              </a:rPr>
              <a:t>. </a:t>
            </a:r>
          </a:p>
          <a:p>
            <a:pPr defTabSz="2821641"/>
            <a:endParaRPr lang="en-US" sz="1800" dirty="0" smtClean="0">
              <a:latin typeface="Trebuchet MS" pitchFamily="34" charset="0"/>
            </a:endParaRPr>
          </a:p>
          <a:p>
            <a:pPr defTabSz="2821641"/>
            <a:r>
              <a:rPr lang="en-US" sz="1800" dirty="0" smtClean="0">
                <a:latin typeface="Trebuchet MS" pitchFamily="34" charset="0"/>
              </a:rPr>
              <a:t>Use it to create your presentation. Then send</a:t>
            </a:r>
            <a:r>
              <a:rPr lang="en-US" sz="1800" baseline="0" dirty="0" smtClean="0">
                <a:latin typeface="Trebuchet MS" pitchFamily="34" charset="0"/>
              </a:rPr>
              <a:t> it </a:t>
            </a:r>
            <a:r>
              <a:rPr lang="en-US" sz="1800" dirty="0" smtClean="0">
                <a:latin typeface="Trebuchet MS" pitchFamily="34" charset="0"/>
              </a:rPr>
              <a:t>to </a:t>
            </a:r>
            <a:r>
              <a:rPr lang="en-US" sz="1800" b="1" dirty="0" smtClean="0">
                <a:latin typeface="Trebuchet MS" pitchFamily="34" charset="0"/>
              </a:rPr>
              <a:t>PosterPresentations.com</a:t>
            </a:r>
            <a:r>
              <a:rPr lang="en-US" sz="1800" dirty="0" smtClean="0">
                <a:latin typeface="Trebuchet MS" pitchFamily="34" charset="0"/>
              </a:rPr>
              <a:t> for premium quality, same day affordable printing.</a:t>
            </a:r>
            <a:br>
              <a:rPr lang="en-US" sz="1800" dirty="0" smtClean="0">
                <a:latin typeface="Trebuchet MS" pitchFamily="34" charset="0"/>
              </a:rPr>
            </a:br>
            <a:endParaRPr lang="en-US" sz="1800" dirty="0" smtClean="0">
              <a:latin typeface="Trebuchet MS" pitchFamily="34" charset="0"/>
            </a:endParaRPr>
          </a:p>
          <a:p>
            <a:pPr defTabSz="2821641"/>
            <a:r>
              <a:rPr lang="en-US" sz="1800" dirty="0" smtClean="0">
                <a:latin typeface="Trebuchet MS" pitchFamily="34" charset="0"/>
              </a:rPr>
              <a:t>We provide a series of </a:t>
            </a:r>
            <a:r>
              <a:rPr lang="en-US" sz="1800" b="1" dirty="0" smtClean="0">
                <a:latin typeface="Trebuchet MS" pitchFamily="34" charset="0"/>
              </a:rPr>
              <a:t>online tutorials</a:t>
            </a:r>
            <a:r>
              <a:rPr lang="en-US" sz="1800" dirty="0" smtClean="0">
                <a:latin typeface="Trebuchet MS" pitchFamily="34" charset="0"/>
              </a:rPr>
              <a:t> that will guide you through the poster design process and answer your poster production questions. </a:t>
            </a:r>
          </a:p>
          <a:p>
            <a:pPr defTabSz="2821641"/>
            <a:endParaRPr lang="en-US" sz="1800" dirty="0" smtClean="0">
              <a:latin typeface="Trebuchet MS" pitchFamily="34" charset="0"/>
            </a:endParaRPr>
          </a:p>
          <a:p>
            <a:pPr defTabSz="2821641"/>
            <a:r>
              <a:rPr lang="en-US" sz="1800" dirty="0" smtClean="0">
                <a:latin typeface="Trebuchet MS" pitchFamily="34" charset="0"/>
              </a:rPr>
              <a:t>View our online</a:t>
            </a:r>
            <a:r>
              <a:rPr lang="en-US" sz="1800" baseline="0" dirty="0" smtClean="0">
                <a:latin typeface="Trebuchet MS" pitchFamily="34" charset="0"/>
              </a:rPr>
              <a:t> tutorials at:</a:t>
            </a:r>
            <a:r>
              <a:rPr lang="en-US" sz="1800" dirty="0" smtClean="0">
                <a:latin typeface="Trebuchet MS" pitchFamily="34" charset="0"/>
              </a:rPr>
              <a:t/>
            </a:r>
            <a:br>
              <a:rPr lang="en-US" sz="1800" dirty="0" smtClean="0">
                <a:latin typeface="Trebuchet MS" pitchFamily="34" charset="0"/>
              </a:rPr>
            </a:br>
            <a:r>
              <a:rPr lang="en-US" sz="1800" dirty="0" smtClean="0">
                <a:solidFill>
                  <a:srgbClr val="FFFF00"/>
                </a:solidFill>
                <a:latin typeface="Trebuchet MS" pitchFamily="34" charset="0"/>
              </a:rPr>
              <a:t> http://bit.ly/Poster_creation_help </a:t>
            </a:r>
            <a:r>
              <a:rPr lang="en-US" sz="1800" dirty="0" smtClean="0">
                <a:latin typeface="Trebuchet MS" pitchFamily="34" charset="0"/>
              </a:rPr>
              <a:t/>
            </a:r>
            <a:br>
              <a:rPr lang="en-US" sz="1800" dirty="0" smtClean="0">
                <a:latin typeface="Trebuchet MS" pitchFamily="34" charset="0"/>
              </a:rPr>
            </a:br>
            <a:r>
              <a:rPr lang="en-US" sz="1800" dirty="0" smtClean="0">
                <a:latin typeface="Trebuchet MS" pitchFamily="34" charset="0"/>
              </a:rPr>
              <a:t>(copy</a:t>
            </a:r>
            <a:r>
              <a:rPr lang="en-US" sz="1800" baseline="0" dirty="0" smtClean="0">
                <a:latin typeface="Trebuchet MS" pitchFamily="34" charset="0"/>
              </a:rPr>
              <a:t> and paste the link into your web browser).</a:t>
            </a:r>
          </a:p>
          <a:p>
            <a:pPr defTabSz="2821641"/>
            <a:endParaRPr lang="en-US" sz="1800" dirty="0" smtClean="0">
              <a:latin typeface="Trebuchet MS" pitchFamily="34" charset="0"/>
            </a:endParaRPr>
          </a:p>
          <a:p>
            <a:pPr defTabSz="2821641"/>
            <a:r>
              <a:rPr lang="en-US" sz="1800" dirty="0" smtClean="0">
                <a:latin typeface="Trebuchet MS" pitchFamily="34" charset="0"/>
              </a:rPr>
              <a:t>For assistance and to order your printed poster</a:t>
            </a:r>
            <a:r>
              <a:rPr lang="en-US" sz="1800" dirty="0" smtClean="0">
                <a:solidFill>
                  <a:schemeClr val="bg1"/>
                </a:solidFill>
                <a:latin typeface="Trebuchet MS" pitchFamily="34" charset="0"/>
              </a:rPr>
              <a:t> call </a:t>
            </a:r>
            <a:r>
              <a:rPr lang="en-US" sz="1800" b="1" dirty="0" smtClean="0">
                <a:solidFill>
                  <a:srgbClr val="FFFF00"/>
                </a:solidFill>
                <a:latin typeface="Trebuchet MS" pitchFamily="34" charset="0"/>
              </a:rPr>
              <a:t>PosterPresentations.com</a:t>
            </a:r>
            <a:r>
              <a:rPr lang="en-US" sz="1800" dirty="0" smtClean="0">
                <a:solidFill>
                  <a:srgbClr val="FFFF00"/>
                </a:solidFill>
                <a:latin typeface="Trebuchet MS" pitchFamily="34" charset="0"/>
              </a:rPr>
              <a:t> </a:t>
            </a:r>
            <a:r>
              <a:rPr lang="en-US" sz="1800" dirty="0" smtClean="0">
                <a:latin typeface="Trebuchet MS" pitchFamily="34" charset="0"/>
              </a:rPr>
              <a:t>at </a:t>
            </a:r>
            <a:r>
              <a:rPr lang="en-US" sz="2400" b="1" dirty="0" smtClean="0">
                <a:solidFill>
                  <a:srgbClr val="FFFF00"/>
                </a:solidFill>
                <a:latin typeface="Trebuchet MS" pitchFamily="34" charset="0"/>
              </a:rPr>
              <a:t>1.866.649.3004</a:t>
            </a:r>
          </a:p>
          <a:p>
            <a:pPr defTabSz="2821641"/>
            <a:endParaRPr lang="en-US" sz="2400" b="1" dirty="0" smtClean="0">
              <a:solidFill>
                <a:srgbClr val="FFFF00"/>
              </a:solidFill>
              <a:latin typeface="Trebuchet MS" pitchFamily="34" charset="0"/>
            </a:endParaRPr>
          </a:p>
          <a:p>
            <a:pPr defTabSz="2821641"/>
            <a:endParaRPr lang="en-US" sz="2400" b="1" dirty="0" smtClean="0">
              <a:solidFill>
                <a:srgbClr val="FFFF00"/>
              </a:solidFill>
              <a:latin typeface="Trebuchet MS" pitchFamily="34" charset="0"/>
            </a:endParaRPr>
          </a:p>
          <a:p>
            <a:pPr algn="ctr"/>
            <a:r>
              <a:rPr lang="en-US" sz="2700" b="1" dirty="0" smtClean="0">
                <a:solidFill>
                  <a:schemeClr val="bg1"/>
                </a:solidFill>
                <a:latin typeface="Trebuchet MS" pitchFamily="34" charset="0"/>
              </a:rPr>
              <a:t>Object Placeholders</a:t>
            </a:r>
          </a:p>
          <a:p>
            <a:pPr algn="ctr"/>
            <a:endParaRPr lang="en-US" sz="2700" b="1" dirty="0" smtClean="0">
              <a:solidFill>
                <a:schemeClr val="bg1"/>
              </a:solidFill>
              <a:latin typeface="Trebuchet MS" pitchFamily="34" charset="0"/>
            </a:endParaRPr>
          </a:p>
          <a:p>
            <a:pPr defTabSz="2821641"/>
            <a:r>
              <a:rPr lang="en-US" sz="1800" dirty="0" smtClean="0">
                <a:latin typeface="Trebuchet MS" pitchFamily="34" charset="0"/>
              </a:rPr>
              <a:t>Use the placeholders provided below to add new elements to your poster:</a:t>
            </a:r>
            <a:r>
              <a:rPr lang="en-US" sz="1800" baseline="0" dirty="0" smtClean="0">
                <a:latin typeface="Trebuchet MS" pitchFamily="34" charset="0"/>
              </a:rPr>
              <a:t> </a:t>
            </a:r>
            <a:r>
              <a:rPr lang="en-US" sz="1800" dirty="0" smtClean="0">
                <a:latin typeface="Trebuchet MS" pitchFamily="34" charset="0"/>
              </a:rPr>
              <a:t>Drag a placeholder onto the</a:t>
            </a:r>
            <a:r>
              <a:rPr lang="en-US" sz="1800" baseline="0" dirty="0" smtClean="0">
                <a:latin typeface="Trebuchet MS" pitchFamily="34" charset="0"/>
              </a:rPr>
              <a:t> poster area,</a:t>
            </a:r>
            <a:r>
              <a:rPr lang="en-US" sz="1800" dirty="0" smtClean="0">
                <a:latin typeface="Trebuchet MS" pitchFamily="34" charset="0"/>
              </a:rPr>
              <a:t> size it, and click it to edit.</a:t>
            </a:r>
          </a:p>
          <a:p>
            <a:pPr defTabSz="2821641"/>
            <a:endParaRPr lang="en-US" sz="1800" dirty="0" smtClean="0">
              <a:latin typeface="Trebuchet MS" pitchFamily="34" charset="0"/>
            </a:endParaRPr>
          </a:p>
          <a:p>
            <a:pPr defTabSz="2821641"/>
            <a:r>
              <a:rPr lang="en-US" sz="1800" b="1" dirty="0" smtClean="0">
                <a:solidFill>
                  <a:srgbClr val="FFFF00"/>
                </a:solidFill>
                <a:latin typeface="Trebuchet MS" pitchFamily="34" charset="0"/>
              </a:rPr>
              <a:t>Section Header placeholder</a:t>
            </a:r>
          </a:p>
          <a:p>
            <a:pPr defTabSz="2821641"/>
            <a:r>
              <a:rPr lang="en-US" sz="1800" dirty="0" smtClean="0">
                <a:latin typeface="Trebuchet MS" pitchFamily="34" charset="0"/>
              </a:rPr>
              <a:t>Use</a:t>
            </a:r>
            <a:r>
              <a:rPr lang="en-US" sz="1800" baseline="0" dirty="0" smtClean="0">
                <a:latin typeface="Trebuchet MS" pitchFamily="34" charset="0"/>
              </a:rPr>
              <a:t> section headers to separate topics or concepts within your presentation. </a:t>
            </a:r>
          </a:p>
          <a:p>
            <a:pPr defTabSz="2821641"/>
            <a:endParaRPr lang="en-US" sz="1800" baseline="0" dirty="0" smtClean="0">
              <a:latin typeface="Trebuchet MS" pitchFamily="34" charset="0"/>
            </a:endParaRPr>
          </a:p>
          <a:p>
            <a:pPr defTabSz="2821641"/>
            <a:endParaRPr lang="en-US" sz="1800" dirty="0" smtClean="0">
              <a:latin typeface="Trebuchet MS" pitchFamily="34" charset="0"/>
            </a:endParaRPr>
          </a:p>
          <a:p>
            <a:pPr defTabSz="2821641"/>
            <a:endParaRPr lang="en-US" sz="1800" dirty="0" smtClean="0">
              <a:latin typeface="Trebuchet MS" pitchFamily="34" charset="0"/>
            </a:endParaRPr>
          </a:p>
          <a:p>
            <a:pPr defTabSz="2821641"/>
            <a:endParaRPr lang="en-US" sz="1800" b="1" dirty="0" smtClean="0">
              <a:solidFill>
                <a:srgbClr val="FFFF00"/>
              </a:solidFill>
              <a:latin typeface="Trebuchet MS" pitchFamily="34" charset="0"/>
            </a:endParaRPr>
          </a:p>
          <a:p>
            <a:pPr defTabSz="2821641"/>
            <a:r>
              <a:rPr lang="en-US" sz="1800" b="1" dirty="0" smtClean="0">
                <a:solidFill>
                  <a:srgbClr val="FFFF00"/>
                </a:solidFill>
                <a:latin typeface="Trebuchet MS" pitchFamily="34" charset="0"/>
              </a:rPr>
              <a:t>Text placeholder</a:t>
            </a:r>
          </a:p>
          <a:p>
            <a:pPr defTabSz="2821641"/>
            <a:r>
              <a:rPr lang="en-US" sz="1800" baseline="0" dirty="0" smtClean="0">
                <a:latin typeface="Trebuchet MS" pitchFamily="34" charset="0"/>
              </a:rPr>
              <a:t>Move this preformatted text placeholder to the poster to add a new body of text.</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r>
              <a:rPr lang="en-US" sz="1800" b="1" baseline="0" dirty="0" smtClean="0">
                <a:solidFill>
                  <a:srgbClr val="FFFF00"/>
                </a:solidFill>
                <a:latin typeface="Trebuchet MS" pitchFamily="34" charset="0"/>
              </a:rPr>
              <a:t>Picture placeholder</a:t>
            </a:r>
          </a:p>
          <a:p>
            <a:pPr defTabSz="2821641"/>
            <a:r>
              <a:rPr lang="en-US" sz="1800" baseline="0" dirty="0" smtClean="0">
                <a:latin typeface="Trebuchet MS" pitchFamily="34" charset="0"/>
              </a:rPr>
              <a:t>Move this graphic placeholder onto your poster, size it first, and then click it to add a picture to the poster.</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defTabSz="2821641"/>
            <a:endParaRPr lang="en-US" sz="1800" dirty="0" smtClean="0">
              <a:latin typeface="Trebuchet MS" pitchFamily="34" charset="0"/>
            </a:endParaRPr>
          </a:p>
          <a:p>
            <a:pPr algn="ctr"/>
            <a:endParaRPr lang="en-US" sz="1800" b="1" dirty="0" smtClean="0">
              <a:solidFill>
                <a:schemeClr val="bg1"/>
              </a:solidFill>
              <a:latin typeface="Trebuchet MS" pitchFamily="34" charset="0"/>
            </a:endParaRPr>
          </a:p>
          <a:p>
            <a:pPr defTabSz="2821641"/>
            <a:endParaRPr lang="en-US" sz="1800" b="1" dirty="0" smtClean="0">
              <a:solidFill>
                <a:srgbClr val="FFFF00"/>
              </a:solidFill>
              <a:latin typeface="Trebuchet MS" pitchFamily="34" charset="0"/>
            </a:endParaRPr>
          </a:p>
          <a:p>
            <a:pPr algn="ctr"/>
            <a:endParaRPr lang="en-US" sz="2700" b="1" dirty="0">
              <a:latin typeface="Trebuchet MS" pitchFamily="34" charset="0"/>
            </a:endParaRPr>
          </a:p>
        </p:txBody>
      </p:sp>
      <p:sp>
        <p:nvSpPr>
          <p:cNvPr id="37" name="Rectangle 36"/>
          <p:cNvSpPr/>
          <p:nvPr/>
        </p:nvSpPr>
        <p:spPr>
          <a:xfrm>
            <a:off x="33166594" y="0"/>
            <a:ext cx="7537847"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lnSpc>
                <a:spcPct val="100000"/>
              </a:lnSpc>
            </a:pPr>
            <a:r>
              <a:rPr lang="en-US" sz="2400" b="1" dirty="0" smtClean="0">
                <a:solidFill>
                  <a:schemeClr val="bg1"/>
                </a:solidFill>
                <a:latin typeface="Trebuchet MS" pitchFamily="34" charset="0"/>
              </a:rPr>
              <a:t>QUICK</a:t>
            </a:r>
            <a:r>
              <a:rPr lang="en-US" sz="2400" b="1" baseline="0" dirty="0" smtClean="0">
                <a:solidFill>
                  <a:schemeClr val="bg1"/>
                </a:solidFill>
                <a:latin typeface="Trebuchet MS" pitchFamily="34" charset="0"/>
              </a:rPr>
              <a:t> TIPS</a:t>
            </a:r>
            <a:endParaRPr lang="en-US" sz="2400" b="1" dirty="0" smtClean="0">
              <a:solidFill>
                <a:schemeClr val="bg1"/>
              </a:solidFill>
              <a:latin typeface="Trebuchet MS" pitchFamily="34" charset="0"/>
            </a:endParaRPr>
          </a:p>
          <a:p>
            <a:pPr algn="ctr">
              <a:lnSpc>
                <a:spcPct val="100000"/>
              </a:lnSpc>
            </a:pPr>
            <a:r>
              <a:rPr lang="en-US" sz="2400" b="1" dirty="0" smtClean="0">
                <a:solidFill>
                  <a:srgbClr val="FFFF00"/>
                </a:solidFill>
                <a:latin typeface="Trebuchet MS" pitchFamily="34" charset="0"/>
              </a:rPr>
              <a:t>(--THIS SECTION DOES NOT PRINT--)</a:t>
            </a:r>
          </a:p>
          <a:p>
            <a:pPr algn="ctr">
              <a:lnSpc>
                <a:spcPct val="100000"/>
              </a:lnSpc>
            </a:pPr>
            <a:endParaRPr lang="en-US" sz="800" b="1" dirty="0" smtClean="0">
              <a:latin typeface="Trebuchet MS" pitchFamily="34" charset="0"/>
            </a:endParaRPr>
          </a:p>
          <a:p>
            <a:pPr defTabSz="3526628">
              <a:lnSpc>
                <a:spcPct val="100000"/>
              </a:lnSpc>
            </a:pPr>
            <a:r>
              <a:rPr lang="en-US" sz="1800" dirty="0" smtClean="0">
                <a:latin typeface="Trebuchet MS" pitchFamily="34" charset="0"/>
              </a:rPr>
              <a:t>This PowerPoint</a:t>
            </a:r>
            <a:r>
              <a:rPr lang="en-US" sz="1800" baseline="0" dirty="0" smtClean="0">
                <a:latin typeface="Trebuchet MS" pitchFamily="34" charset="0"/>
              </a:rPr>
              <a:t> template requires basic PowerPoint (version 2007 or newer) skills. Below is a list of commonly asked questions specific to this template. </a:t>
            </a:r>
            <a:br>
              <a:rPr lang="en-US" sz="1800" baseline="0" dirty="0" smtClean="0">
                <a:latin typeface="Trebuchet MS" pitchFamily="34" charset="0"/>
              </a:rPr>
            </a:br>
            <a:r>
              <a:rPr lang="en-US" sz="1800" baseline="0" dirty="0" smtClean="0">
                <a:latin typeface="Trebuchet MS" pitchFamily="34" charset="0"/>
              </a:rPr>
              <a:t>If you are using an older version of PowerPoint some template features may not work properly.</a:t>
            </a:r>
            <a:endParaRPr lang="en-US" sz="2400" b="1" dirty="0" smtClean="0">
              <a:solidFill>
                <a:srgbClr val="FFFF00"/>
              </a:solidFill>
              <a:latin typeface="Trebuchet MS" pitchFamily="34" charset="0"/>
            </a:endParaRPr>
          </a:p>
          <a:p>
            <a:pPr defTabSz="3526628">
              <a:lnSpc>
                <a:spcPct val="100000"/>
              </a:lnSpc>
            </a:pPr>
            <a:endParaRPr lang="en-US" sz="2400" b="1" dirty="0" smtClean="0">
              <a:solidFill>
                <a:srgbClr val="FFFF00"/>
              </a:solidFill>
              <a:latin typeface="Trebuchet MS" pitchFamily="34" charset="0"/>
            </a:endParaRPr>
          </a:p>
          <a:p>
            <a:pPr algn="ctr">
              <a:lnSpc>
                <a:spcPct val="100000"/>
              </a:lnSpc>
            </a:pPr>
            <a:r>
              <a:rPr lang="en-US" sz="2400" b="1" dirty="0" smtClean="0">
                <a:solidFill>
                  <a:schemeClr val="bg1"/>
                </a:solidFill>
                <a:latin typeface="Trebuchet MS" pitchFamily="34" charset="0"/>
              </a:rPr>
              <a:t>Using the template</a:t>
            </a:r>
            <a:endParaRPr lang="en-US" sz="2400" b="1" baseline="0" dirty="0" smtClean="0">
              <a:solidFill>
                <a:schemeClr val="bg1"/>
              </a:solidFill>
              <a:latin typeface="Trebuchet MS" pitchFamily="34" charset="0"/>
            </a:endParaRPr>
          </a:p>
          <a:p>
            <a:pPr algn="ctr">
              <a:lnSpc>
                <a:spcPct val="100000"/>
              </a:lnSpc>
            </a:pPr>
            <a:endParaRPr lang="en-US" sz="1800" b="1" dirty="0" smtClean="0">
              <a:solidFill>
                <a:srgbClr val="FFFF00"/>
              </a:solidFill>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1" dirty="0" smtClean="0">
                <a:solidFill>
                  <a:srgbClr val="FFFF00"/>
                </a:solidFill>
                <a:latin typeface="Trebuchet MS" pitchFamily="34" charset="0"/>
              </a:rPr>
              <a:t>Verifying the quality of your graphics</a:t>
            </a:r>
          </a:p>
          <a:p>
            <a:pPr defTabSz="3526628">
              <a:lnSpc>
                <a:spcPct val="100000"/>
              </a:lnSpc>
            </a:pPr>
            <a:r>
              <a:rPr lang="en-US" sz="1800" dirty="0" smtClean="0">
                <a:latin typeface="Trebuchet MS" pitchFamily="34" charset="0"/>
              </a:rPr>
              <a:t>Go to the </a:t>
            </a:r>
            <a:r>
              <a:rPr lang="en-US" sz="18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1800" baseline="0" dirty="0" smtClean="0">
                <a:latin typeface="Trebuchet MS" pitchFamily="34" charset="0"/>
              </a:rPr>
            </a:br>
            <a:endParaRPr lang="en-US" sz="1800" baseline="0" dirty="0" smtClean="0">
              <a:latin typeface="Trebuchet MS" pitchFamily="34" charset="0"/>
            </a:endParaRPr>
          </a:p>
          <a:p>
            <a:pPr defTabSz="3526628">
              <a:lnSpc>
                <a:spcPct val="100000"/>
              </a:lnSpc>
            </a:pPr>
            <a:r>
              <a:rPr lang="en-US" sz="1800" b="1" dirty="0" smtClean="0">
                <a:solidFill>
                  <a:srgbClr val="FFFF00"/>
                </a:solidFill>
                <a:latin typeface="Trebuchet MS" pitchFamily="34" charset="0"/>
              </a:rPr>
              <a:t>Using the placeholders</a:t>
            </a:r>
          </a:p>
          <a:p>
            <a:pPr defTabSz="3526628">
              <a:lnSpc>
                <a:spcPct val="100000"/>
              </a:lnSpc>
            </a:pPr>
            <a:r>
              <a:rPr lang="en-US" sz="1800" baseline="0" dirty="0" smtClean="0">
                <a:latin typeface="Trebuchet MS" pitchFamily="34" charset="0"/>
              </a:rPr>
              <a:t>To add text to this template click inside a placeholder and type in or paste your text. To move a placeholder, click on it </a:t>
            </a:r>
            <a:r>
              <a:rPr lang="en-US" sz="1800" u="sng" baseline="0" dirty="0" smtClean="0">
                <a:latin typeface="Trebuchet MS" pitchFamily="34" charset="0"/>
              </a:rPr>
              <a:t>once</a:t>
            </a:r>
            <a:r>
              <a:rPr lang="en-US" sz="1800" baseline="0" dirty="0" smtClean="0">
                <a:latin typeface="Trebuchet MS" pitchFamily="34" charset="0"/>
              </a:rPr>
              <a:t> (to select it), place your cursor on its frame and your cursor will change to this symbol:         Then, click </a:t>
            </a:r>
            <a:r>
              <a:rPr lang="en-US" sz="1800" u="sng" baseline="0" dirty="0" smtClean="0">
                <a:latin typeface="Trebuchet MS" pitchFamily="34" charset="0"/>
              </a:rPr>
              <a:t>once</a:t>
            </a:r>
            <a:r>
              <a:rPr lang="en-US" sz="1800" baseline="0" dirty="0" smtClean="0">
                <a:latin typeface="Trebuchet MS" pitchFamily="34" charset="0"/>
              </a:rPr>
              <a:t> and drag it to its new location where you can resize it as needed. Additional placeholders can be found on the left side of this template.</a:t>
            </a:r>
          </a:p>
          <a:p>
            <a:pPr defTabSz="3526628">
              <a:lnSpc>
                <a:spcPct val="100000"/>
              </a:lnSpc>
            </a:pPr>
            <a:endParaRPr lang="en-US" sz="1800" b="1" baseline="0" dirty="0" smtClean="0">
              <a:solidFill>
                <a:srgbClr val="FFFF00"/>
              </a:solidFill>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Modifying the layout</a:t>
            </a:r>
          </a:p>
          <a:p>
            <a:pPr defTabSz="3526628">
              <a:lnSpc>
                <a:spcPct val="100000"/>
              </a:lnSpc>
            </a:pPr>
            <a:r>
              <a:rPr lang="en-US" sz="1800" dirty="0" smtClean="0">
                <a:latin typeface="Trebuchet MS" pitchFamily="34" charset="0"/>
              </a:rPr>
              <a:t>This template has four</a:t>
            </a:r>
            <a:endParaRPr lang="en-US" sz="1800" baseline="0" dirty="0" smtClean="0">
              <a:latin typeface="Trebuchet MS" pitchFamily="34" charset="0"/>
            </a:endParaRPr>
          </a:p>
          <a:p>
            <a:pPr defTabSz="3526628">
              <a:lnSpc>
                <a:spcPct val="100000"/>
              </a:lnSpc>
            </a:pPr>
            <a:r>
              <a:rPr lang="en-US" sz="1800" baseline="0" dirty="0" smtClean="0">
                <a:latin typeface="Trebuchet MS" pitchFamily="34" charset="0"/>
              </a:rPr>
              <a:t>different column layouts. </a:t>
            </a:r>
          </a:p>
          <a:p>
            <a:pPr defTabSz="3526628">
              <a:lnSpc>
                <a:spcPct val="100000"/>
              </a:lnSpc>
            </a:pPr>
            <a:r>
              <a:rPr lang="en-US" sz="1800" u="sng" baseline="0" dirty="0" smtClean="0">
                <a:latin typeface="Trebuchet MS" pitchFamily="34" charset="0"/>
              </a:rPr>
              <a:t>Right-click</a:t>
            </a:r>
            <a:r>
              <a:rPr lang="en-US" sz="1800" baseline="0" dirty="0" smtClean="0">
                <a:latin typeface="Trebuchet MS" pitchFamily="34" charset="0"/>
              </a:rPr>
              <a:t> your mouse</a:t>
            </a:r>
          </a:p>
          <a:p>
            <a:pPr defTabSz="3526628">
              <a:lnSpc>
                <a:spcPct val="100000"/>
              </a:lnSpc>
            </a:pPr>
            <a:r>
              <a:rPr lang="en-US" sz="1800" baseline="0" dirty="0" smtClean="0">
                <a:latin typeface="Trebuchet MS" pitchFamily="34" charset="0"/>
              </a:rPr>
              <a:t>on the background and </a:t>
            </a:r>
          </a:p>
          <a:p>
            <a:pPr defTabSz="3526628">
              <a:lnSpc>
                <a:spcPct val="100000"/>
              </a:lnSpc>
            </a:pPr>
            <a:r>
              <a:rPr lang="en-US" sz="1800" baseline="0" dirty="0" smtClean="0">
                <a:latin typeface="Trebuchet MS" pitchFamily="34" charset="0"/>
              </a:rPr>
              <a:t>click on “Layout” to see </a:t>
            </a:r>
          </a:p>
          <a:p>
            <a:pPr defTabSz="3526628">
              <a:lnSpc>
                <a:spcPct val="100000"/>
              </a:lnSpc>
            </a:pPr>
            <a:r>
              <a:rPr lang="en-US" sz="1800" baseline="0" dirty="0" smtClean="0">
                <a:latin typeface="Trebuchet MS" pitchFamily="34" charset="0"/>
              </a:rPr>
              <a:t>the layout options.</a:t>
            </a:r>
            <a:endParaRPr lang="en-US" sz="1800" dirty="0" smtClean="0">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526628" rtl="0" eaLnBrk="1" fontAlgn="auto" latinLnBrk="0" hangingPunct="1">
              <a:lnSpc>
                <a:spcPct val="100000"/>
              </a:lnSpc>
              <a:spcBef>
                <a:spcPts val="0"/>
              </a:spcBef>
              <a:spcAft>
                <a:spcPts val="0"/>
              </a:spcAft>
              <a:buClrTx/>
              <a:buSzTx/>
              <a:buFontTx/>
              <a:buNone/>
              <a:tabLst/>
              <a:defRPr/>
            </a:pPr>
            <a:endParaRPr lang="en-US" sz="1800" baseline="0" dirty="0" smtClean="0">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Importing text and graphics from external sources</a:t>
            </a:r>
          </a:p>
          <a:p>
            <a:pPr defTabSz="3526628">
              <a:lnSpc>
                <a:spcPct val="100000"/>
              </a:lnSpc>
            </a:pPr>
            <a:r>
              <a:rPr lang="en-US" sz="1800" b="1" u="sng" baseline="0" dirty="0" smtClean="0">
                <a:latin typeface="Trebuchet MS" pitchFamily="34" charset="0"/>
              </a:rPr>
              <a:t>TEXT: </a:t>
            </a:r>
            <a:r>
              <a:rPr lang="en-US" sz="1800" baseline="0" dirty="0" smtClean="0">
                <a:latin typeface="Trebuchet MS" pitchFamily="34" charset="0"/>
              </a:rPr>
              <a:t>Paste or type your text into a pre-existing placeholder or drag in a new placeholder from the left side of the template. Move it anywhere as needed.</a:t>
            </a:r>
          </a:p>
          <a:p>
            <a:pPr defTabSz="3526628">
              <a:lnSpc>
                <a:spcPct val="100000"/>
              </a:lnSpc>
            </a:pPr>
            <a:r>
              <a:rPr lang="en-US" sz="1800" b="1" u="sng" baseline="0" dirty="0" smtClean="0">
                <a:latin typeface="Trebuchet MS" pitchFamily="34" charset="0"/>
              </a:rPr>
              <a:t>PHOTOS: </a:t>
            </a:r>
            <a:r>
              <a:rPr lang="en-US" sz="1800" baseline="0" dirty="0" smtClean="0">
                <a:latin typeface="Trebuchet MS" pitchFamily="34" charset="0"/>
              </a:rPr>
              <a:t>Drag in a picture placeholder, size it </a:t>
            </a:r>
            <a:r>
              <a:rPr lang="en-US" sz="1800" u="sng" baseline="0" dirty="0" smtClean="0">
                <a:latin typeface="Trebuchet MS" pitchFamily="34" charset="0"/>
              </a:rPr>
              <a:t>first</a:t>
            </a:r>
            <a:r>
              <a:rPr lang="en-US" sz="1800" baseline="0" dirty="0" smtClean="0">
                <a:latin typeface="Trebuchet MS" pitchFamily="34" charset="0"/>
              </a:rPr>
              <a:t>, click in it and insert a photo from the menu.</a:t>
            </a:r>
          </a:p>
          <a:p>
            <a:pPr defTabSz="3526628">
              <a:lnSpc>
                <a:spcPct val="100000"/>
              </a:lnSpc>
            </a:pPr>
            <a:r>
              <a:rPr lang="en-US" sz="1800" b="1" u="sng" baseline="0" dirty="0" smtClean="0">
                <a:latin typeface="Trebuchet MS" pitchFamily="34" charset="0"/>
              </a:rPr>
              <a:t>TABLES: </a:t>
            </a:r>
            <a:r>
              <a:rPr lang="en-US" sz="1800" baseline="0" dirty="0" smtClean="0">
                <a:latin typeface="Trebuchet MS" pitchFamily="34" charset="0"/>
              </a:rPr>
              <a:t>You can copy and paste a table from an external document onto this poster template. To make the text fit better in the cells of an imported table, </a:t>
            </a:r>
            <a:r>
              <a:rPr lang="en-US" sz="1800" u="sng" baseline="0" dirty="0" smtClean="0">
                <a:latin typeface="Trebuchet MS" pitchFamily="34" charset="0"/>
              </a:rPr>
              <a:t>right-click</a:t>
            </a:r>
            <a:r>
              <a:rPr lang="en-US" sz="1800" baseline="0" dirty="0" smtClean="0">
                <a:latin typeface="Trebuchet MS" pitchFamily="34" charset="0"/>
              </a:rPr>
              <a:t> on the table, click FORMAT SHAPE  then click on TEXT BOX and change the INTERNAL MARGIN values to 0.25</a:t>
            </a:r>
          </a:p>
          <a:p>
            <a:pPr defTabSz="3526628">
              <a:lnSpc>
                <a:spcPct val="100000"/>
              </a:lnSpc>
            </a:pPr>
            <a:endParaRPr lang="en-US" sz="1800" baseline="0" dirty="0" smtClean="0">
              <a:latin typeface="Trebuchet MS" pitchFamily="34" charset="0"/>
            </a:endParaRPr>
          </a:p>
          <a:p>
            <a:pPr defTabSz="3134780"/>
            <a:r>
              <a:rPr lang="en-US" sz="1800" b="1" baseline="0" dirty="0" smtClean="0">
                <a:solidFill>
                  <a:srgbClr val="FFFF00"/>
                </a:solidFill>
                <a:latin typeface="Trebuchet MS" pitchFamily="34" charset="0"/>
              </a:rPr>
              <a:t>Modifying the color scheme</a:t>
            </a:r>
          </a:p>
          <a:p>
            <a:pPr defTabSz="3134780"/>
            <a:r>
              <a:rPr lang="en-US" sz="1800" baseline="0" dirty="0" smtClean="0">
                <a:latin typeface="Trebuchet MS" pitchFamily="34" charset="0"/>
              </a:rPr>
              <a:t>To change the color scheme of this template go to the “Design” menu and click on “Colors”. You can choose from the provide color combinations or you can create your own.</a:t>
            </a:r>
          </a:p>
          <a:p>
            <a:pPr defTabSz="3526628">
              <a:lnSpc>
                <a:spcPct val="100000"/>
              </a:lnSpc>
            </a:pPr>
            <a:endParaRPr lang="en-US" sz="1800" baseline="0" dirty="0" smtClean="0">
              <a:latin typeface="Trebuchet MS" pitchFamily="34" charset="0"/>
            </a:endParaRPr>
          </a:p>
          <a:p>
            <a:pPr defTabSz="2821641">
              <a:lnSpc>
                <a:spcPct val="100000"/>
              </a:lnSpc>
            </a:pPr>
            <a:endParaRPr lang="en-US" sz="1200" baseline="0" dirty="0" smtClean="0">
              <a:latin typeface="Trebuchet MS" pitchFamily="34" charset="0"/>
            </a:endParaRPr>
          </a:p>
          <a:p>
            <a:pPr defTabSz="2821641">
              <a:lnSpc>
                <a:spcPct val="100000"/>
              </a:lnSpc>
            </a:pPr>
            <a:endParaRPr lang="en-US" sz="1200" dirty="0" smtClean="0">
              <a:latin typeface="Trebuchet MS" pitchFamily="34" charset="0"/>
            </a:endParaRPr>
          </a:p>
          <a:p>
            <a:pPr algn="ctr">
              <a:lnSpc>
                <a:spcPct val="100000"/>
              </a:lnSpc>
            </a:pPr>
            <a:endParaRPr lang="en-US" sz="1200" b="1" dirty="0" smtClean="0">
              <a:solidFill>
                <a:schemeClr val="bg1"/>
              </a:solidFill>
              <a:latin typeface="Trebuchet MS" pitchFamily="34" charset="0"/>
            </a:endParaRPr>
          </a:p>
          <a:p>
            <a:pPr defTabSz="2821641">
              <a:lnSpc>
                <a:spcPct val="100000"/>
              </a:lnSpc>
            </a:pPr>
            <a:endParaRPr lang="en-US" sz="1200" b="1" dirty="0" smtClean="0">
              <a:solidFill>
                <a:srgbClr val="FFFF00"/>
              </a:solidFill>
              <a:latin typeface="Trebuchet MS" pitchFamily="34" charset="0"/>
            </a:endParaRPr>
          </a:p>
          <a:p>
            <a:pPr algn="ctr">
              <a:lnSpc>
                <a:spcPct val="100000"/>
              </a:lnSpc>
            </a:pPr>
            <a:endParaRPr lang="en-US" sz="1800" b="1" dirty="0">
              <a:latin typeface="Trebuchet MS" pitchFamily="34" charset="0"/>
            </a:endParaRPr>
          </a:p>
        </p:txBody>
      </p:sp>
      <p:sp>
        <p:nvSpPr>
          <p:cNvPr id="40" name="Rectangle 39"/>
          <p:cNvSpPr/>
          <p:nvPr/>
        </p:nvSpPr>
        <p:spPr>
          <a:xfrm>
            <a:off x="-8104773" y="11115004"/>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pic>
        <p:nvPicPr>
          <p:cNvPr id="41" name="Picture 2"/>
          <p:cNvPicPr>
            <a:picLocks noChangeAspect="1" noChangeArrowheads="1"/>
          </p:cNvPicPr>
          <p:nvPr/>
        </p:nvPicPr>
        <p:blipFill>
          <a:blip r:embed="rId3" cstate="print"/>
          <a:srcRect/>
          <a:stretch>
            <a:fillRect/>
          </a:stretch>
        </p:blipFill>
        <p:spPr bwMode="auto">
          <a:xfrm>
            <a:off x="36691989" y="7979334"/>
            <a:ext cx="2993138" cy="1529091"/>
          </a:xfrm>
          <a:prstGeom prst="rect">
            <a:avLst/>
          </a:prstGeom>
          <a:noFill/>
          <a:ln w="9525">
            <a:noFill/>
            <a:miter lim="800000"/>
            <a:headEnd/>
            <a:tailEnd/>
          </a:ln>
          <a:effectLst/>
        </p:spPr>
      </p:pic>
      <p:pic>
        <p:nvPicPr>
          <p:cNvPr id="43" name="Picture 2"/>
          <p:cNvPicPr>
            <a:picLocks noChangeAspect="1" noChangeArrowheads="1"/>
          </p:cNvPicPr>
          <p:nvPr/>
        </p:nvPicPr>
        <p:blipFill>
          <a:blip r:embed="rId4" cstate="print"/>
          <a:srcRect/>
          <a:stretch>
            <a:fillRect/>
          </a:stretch>
        </p:blipFill>
        <p:spPr bwMode="auto">
          <a:xfrm>
            <a:off x="34151437" y="6798233"/>
            <a:ext cx="442913" cy="219075"/>
          </a:xfrm>
          <a:prstGeom prst="rect">
            <a:avLst/>
          </a:prstGeom>
          <a:noFill/>
          <a:ln w="9525">
            <a:solidFill>
              <a:schemeClr val="tx1"/>
            </a:solidFill>
            <a:miter lim="800000"/>
            <a:headEnd/>
            <a:tailEnd/>
          </a:ln>
          <a:effectLst/>
        </p:spPr>
      </p:pic>
      <p:sp>
        <p:nvSpPr>
          <p:cNvPr id="45" name="TextBox 44"/>
          <p:cNvSpPr txBox="1"/>
          <p:nvPr/>
        </p:nvSpPr>
        <p:spPr>
          <a:xfrm>
            <a:off x="33223805" y="15269320"/>
            <a:ext cx="6870215" cy="1088867"/>
          </a:xfrm>
          <a:prstGeom prst="rect">
            <a:avLst/>
          </a:prstGeom>
          <a:noFill/>
        </p:spPr>
        <p:txBody>
          <a:bodyPr wrap="square" lIns="58781" tIns="29390" rIns="58781" bIns="29390" rtlCol="0">
            <a:spAutoFit/>
          </a:bodyPr>
          <a:lstStyle/>
          <a:p>
            <a:pPr>
              <a:lnSpc>
                <a:spcPts val="2025"/>
              </a:lnSpc>
            </a:pPr>
            <a:r>
              <a:rPr lang="en-US" sz="2000" dirty="0" smtClean="0">
                <a:solidFill>
                  <a:schemeClr val="bg1"/>
                </a:solidFill>
              </a:rPr>
              <a:t>© 2012 PosterPresentations.com</a:t>
            </a:r>
            <a:br>
              <a:rPr lang="en-US" sz="2000" dirty="0" smtClean="0">
                <a:solidFill>
                  <a:schemeClr val="bg1"/>
                </a:solidFill>
              </a:rPr>
            </a:br>
            <a:r>
              <a:rPr lang="en-US" sz="2000" dirty="0" smtClean="0">
                <a:solidFill>
                  <a:schemeClr val="bg1"/>
                </a:solidFill>
              </a:rPr>
              <a:t>    </a:t>
            </a:r>
            <a:r>
              <a:rPr lang="en-US" sz="1800" dirty="0" smtClean="0">
                <a:solidFill>
                  <a:schemeClr val="bg1"/>
                </a:solidFill>
              </a:rPr>
              <a:t>2117 Fourth Street ,</a:t>
            </a:r>
            <a:r>
              <a:rPr lang="en-US" sz="1800" baseline="0" dirty="0" smtClean="0">
                <a:solidFill>
                  <a:schemeClr val="bg1"/>
                </a:solidFill>
              </a:rPr>
              <a:t> Unit C</a:t>
            </a:r>
            <a:br>
              <a:rPr lang="en-US" sz="1800" baseline="0" dirty="0" smtClean="0">
                <a:solidFill>
                  <a:schemeClr val="bg1"/>
                </a:solidFill>
              </a:rPr>
            </a:br>
            <a:r>
              <a:rPr lang="en-US" sz="1800" baseline="0" dirty="0" smtClean="0">
                <a:solidFill>
                  <a:schemeClr val="bg1"/>
                </a:solidFill>
              </a:rPr>
              <a:t>    Berkeley  CA  94710</a:t>
            </a:r>
            <a:br>
              <a:rPr lang="en-US" sz="1800" baseline="0" dirty="0" smtClean="0">
                <a:solidFill>
                  <a:schemeClr val="bg1"/>
                </a:solidFill>
              </a:rPr>
            </a:br>
            <a:r>
              <a:rPr lang="en-US" sz="1800" baseline="0" dirty="0" smtClean="0">
                <a:solidFill>
                  <a:schemeClr val="bg1"/>
                </a:solidFill>
              </a:rPr>
              <a:t>    </a:t>
            </a:r>
            <a:r>
              <a:rPr lang="en-US" sz="1800" b="1" baseline="0" dirty="0" smtClean="0">
                <a:solidFill>
                  <a:srgbClr val="FFFF00"/>
                </a:solidFill>
              </a:rPr>
              <a:t>posterpresenter@gmail.com</a:t>
            </a:r>
            <a:endParaRPr lang="en-US" sz="2000" b="1" dirty="0">
              <a:solidFill>
                <a:srgbClr val="FFFF00"/>
              </a:solidFill>
            </a:endParaRPr>
          </a:p>
        </p:txBody>
      </p:sp>
      <p:grpSp>
        <p:nvGrpSpPr>
          <p:cNvPr id="46" name="Group 45"/>
          <p:cNvGrpSpPr/>
          <p:nvPr/>
        </p:nvGrpSpPr>
        <p:grpSpPr>
          <a:xfrm>
            <a:off x="-7670881" y="15395655"/>
            <a:ext cx="6925830" cy="651775"/>
            <a:chOff x="44242388" y="28041207"/>
            <a:chExt cx="9771400" cy="1103478"/>
          </a:xfrm>
        </p:grpSpPr>
        <p:sp>
          <p:nvSpPr>
            <p:cNvPr id="47" name="Rounded Rectangle 46"/>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48" name="Picture 47" descr="http://t2.gstatic.com/images?q=tbn:ANd9GcR4APHC6TT9w54M2zn_pvCiBxUNcspYPoVxirLRphBoJabfSvu7zw">
              <a:hlinkClick r:id="rId5"/>
            </p:cNvPr>
            <p:cNvPicPr>
              <a:picLocks noChangeAspect="1" noChangeArrowheads="1"/>
            </p:cNvPicPr>
            <p:nvPr userDrawn="1"/>
          </p:nvPicPr>
          <p:blipFill>
            <a:blip r:embed="rId6"/>
            <a:srcRect/>
            <a:stretch>
              <a:fillRect/>
            </a:stretch>
          </p:blipFill>
          <p:spPr bwMode="auto">
            <a:xfrm>
              <a:off x="44341112" y="28126638"/>
              <a:ext cx="914400" cy="914400"/>
            </a:xfrm>
            <a:prstGeom prst="rect">
              <a:avLst/>
            </a:prstGeom>
            <a:noFill/>
          </p:spPr>
        </p:pic>
        <p:sp>
          <p:nvSpPr>
            <p:cNvPr id="49" name="TextBox 32"/>
            <p:cNvSpPr txBox="1"/>
            <p:nvPr userDrawn="1"/>
          </p:nvSpPr>
          <p:spPr>
            <a:xfrm>
              <a:off x="45342599" y="28041207"/>
              <a:ext cx="8671189" cy="1094261"/>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800" dirty="0" smtClean="0">
                  <a:solidFill>
                    <a:schemeClr val="tx2"/>
                  </a:solidFill>
                  <a:latin typeface="Trebuchet MS" pitchFamily="34" charset="0"/>
                </a:rPr>
                <a:t>Student</a:t>
              </a:r>
              <a:r>
                <a:rPr lang="en-US" sz="1800" baseline="0" dirty="0" smtClean="0">
                  <a:solidFill>
                    <a:schemeClr val="tx2"/>
                  </a:solidFill>
                  <a:latin typeface="Trebuchet MS" pitchFamily="34" charset="0"/>
                </a:rPr>
                <a:t> discounts are available on our Facebook page. </a:t>
              </a:r>
            </a:p>
            <a:p>
              <a:r>
                <a:rPr lang="en-US" sz="1800" baseline="0" dirty="0" smtClean="0">
                  <a:solidFill>
                    <a:schemeClr val="tx2"/>
                  </a:solidFill>
                  <a:latin typeface="Trebuchet MS" pitchFamily="34" charset="0"/>
                </a:rPr>
                <a:t>Go to </a:t>
              </a:r>
              <a:r>
                <a:rPr lang="en-US" sz="1800" u="sng" baseline="0" dirty="0" smtClean="0">
                  <a:solidFill>
                    <a:schemeClr val="tx2"/>
                  </a:solidFill>
                  <a:latin typeface="Trebuchet MS" pitchFamily="34" charset="0"/>
                </a:rPr>
                <a:t>PosterPresentations.com</a:t>
              </a:r>
              <a:r>
                <a:rPr lang="en-US" sz="1800" baseline="0" dirty="0" smtClean="0">
                  <a:solidFill>
                    <a:schemeClr val="tx2"/>
                  </a:solidFill>
                  <a:latin typeface="Trebuchet MS" pitchFamily="34" charset="0"/>
                </a:rPr>
                <a:t> and click on the FB icon.</a:t>
              </a:r>
              <a:endParaRPr lang="en-US" sz="1800" dirty="0">
                <a:solidFill>
                  <a:schemeClr val="tx2"/>
                </a:solidFill>
                <a:latin typeface="Trebuchet MS" pitchFamily="34" charset="0"/>
              </a:endParaRPr>
            </a:p>
          </p:txBody>
        </p:sp>
      </p:grpSp>
      <p:cxnSp>
        <p:nvCxnSpPr>
          <p:cNvPr id="50" name="Straight Connector 49"/>
          <p:cNvCxnSpPr/>
          <p:nvPr/>
        </p:nvCxnSpPr>
        <p:spPr>
          <a:xfrm>
            <a:off x="33166594" y="15136895"/>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161339" y="2781300"/>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133348" y="6115050"/>
            <a:ext cx="7869405"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Rectangle 33"/>
          <p:cNvSpPr>
            <a:spLocks noChangeArrowheads="1"/>
          </p:cNvSpPr>
          <p:nvPr/>
        </p:nvSpPr>
        <p:spPr bwMode="auto">
          <a:xfrm>
            <a:off x="347067" y="2628900"/>
            <a:ext cx="6209109" cy="13373100"/>
          </a:xfrm>
          <a:prstGeom prst="roundRect">
            <a:avLst>
              <a:gd name="adj" fmla="val 60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3" name="Rectangle 33"/>
          <p:cNvSpPr>
            <a:spLocks noChangeArrowheads="1"/>
          </p:cNvSpPr>
          <p:nvPr userDrawn="1"/>
        </p:nvSpPr>
        <p:spPr bwMode="auto">
          <a:xfrm>
            <a:off x="6850856" y="2628900"/>
            <a:ext cx="6209109" cy="13373100"/>
          </a:xfrm>
          <a:prstGeom prst="roundRect">
            <a:avLst>
              <a:gd name="adj" fmla="val 60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4" name="Rectangle 33"/>
          <p:cNvSpPr>
            <a:spLocks noChangeArrowheads="1"/>
          </p:cNvSpPr>
          <p:nvPr userDrawn="1"/>
        </p:nvSpPr>
        <p:spPr bwMode="auto">
          <a:xfrm>
            <a:off x="13354645" y="2628900"/>
            <a:ext cx="6209109" cy="13373100"/>
          </a:xfrm>
          <a:prstGeom prst="roundRect">
            <a:avLst>
              <a:gd name="adj" fmla="val 60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6" name="Rectangle 33"/>
          <p:cNvSpPr>
            <a:spLocks noChangeArrowheads="1"/>
          </p:cNvSpPr>
          <p:nvPr userDrawn="1"/>
        </p:nvSpPr>
        <p:spPr bwMode="auto">
          <a:xfrm>
            <a:off x="19858434" y="2628900"/>
            <a:ext cx="6209109" cy="13373100"/>
          </a:xfrm>
          <a:prstGeom prst="roundRect">
            <a:avLst>
              <a:gd name="adj" fmla="val 60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7" name="Rectangle 33"/>
          <p:cNvSpPr>
            <a:spLocks noChangeArrowheads="1"/>
          </p:cNvSpPr>
          <p:nvPr userDrawn="1"/>
        </p:nvSpPr>
        <p:spPr bwMode="auto">
          <a:xfrm>
            <a:off x="26362224" y="2628900"/>
            <a:ext cx="6209109" cy="13373100"/>
          </a:xfrm>
          <a:prstGeom prst="roundRect">
            <a:avLst>
              <a:gd name="adj" fmla="val 60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8" name="Rectangle 27"/>
          <p:cNvSpPr/>
          <p:nvPr userDrawn="1"/>
        </p:nvSpPr>
        <p:spPr>
          <a:xfrm>
            <a:off x="-8118627" y="9300065"/>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0" r:id="rId1"/>
  </p:sldLayoutIdLst>
  <p:timing>
    <p:tnLst>
      <p:par>
        <p:cTn xmlns:p14="http://schemas.microsoft.com/office/powerpoint/2010/main" id="1" dur="indefinite" restart="never" nodeType="tmRoot"/>
      </p:par>
    </p:tnLst>
  </p:timing>
  <p:txStyles>
    <p:titleStyle>
      <a:lvl1pPr algn="ctr" defTabSz="2821436" rtl="0" eaLnBrk="1" latinLnBrk="0" hangingPunct="1">
        <a:spcBef>
          <a:spcPct val="0"/>
        </a:spcBef>
        <a:buNone/>
        <a:defRPr sz="5600" kern="1200">
          <a:solidFill>
            <a:schemeClr val="bg1"/>
          </a:solidFill>
          <a:latin typeface="Trebuchet MS" pitchFamily="34" charset="0"/>
          <a:ea typeface="+mj-ea"/>
          <a:cs typeface="+mj-cs"/>
        </a:defRPr>
      </a:lvl1pPr>
    </p:titleStyle>
    <p:bodyStyle>
      <a:lvl1pPr marL="1058039" indent="-1058039" algn="l" defTabSz="2821436" rtl="0" eaLnBrk="1" latinLnBrk="0" hangingPunct="1">
        <a:spcBef>
          <a:spcPct val="20000"/>
        </a:spcBef>
        <a:buFont typeface="Arial" pitchFamily="34" charset="0"/>
        <a:buChar char="•"/>
        <a:defRPr sz="9900" kern="1200">
          <a:solidFill>
            <a:schemeClr val="tx1"/>
          </a:solidFill>
          <a:latin typeface="+mn-lt"/>
          <a:ea typeface="+mn-ea"/>
          <a:cs typeface="+mn-cs"/>
        </a:defRPr>
      </a:lvl1pPr>
      <a:lvl2pPr marL="2292417" indent="-881699" algn="l" defTabSz="2821436" rtl="0" eaLnBrk="1" latinLnBrk="0" hangingPunct="1">
        <a:spcBef>
          <a:spcPct val="20000"/>
        </a:spcBef>
        <a:buFont typeface="Arial" pitchFamily="34" charset="0"/>
        <a:buChar char="–"/>
        <a:defRPr sz="8700" kern="1200">
          <a:solidFill>
            <a:schemeClr val="tx1"/>
          </a:solidFill>
          <a:latin typeface="+mn-lt"/>
          <a:ea typeface="+mn-ea"/>
          <a:cs typeface="+mn-cs"/>
        </a:defRPr>
      </a:lvl2pPr>
      <a:lvl3pPr marL="3526796" indent="-705359" algn="l" defTabSz="2821436" rtl="0" eaLnBrk="1" latinLnBrk="0" hangingPunct="1">
        <a:spcBef>
          <a:spcPct val="20000"/>
        </a:spcBef>
        <a:buFont typeface="Arial" pitchFamily="34" charset="0"/>
        <a:buChar char="•"/>
        <a:defRPr sz="7400" kern="1200">
          <a:solidFill>
            <a:schemeClr val="tx1"/>
          </a:solidFill>
          <a:latin typeface="+mn-lt"/>
          <a:ea typeface="+mn-ea"/>
          <a:cs typeface="+mn-cs"/>
        </a:defRPr>
      </a:lvl3pPr>
      <a:lvl4pPr marL="4937514"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4pPr>
      <a:lvl5pPr marL="6348231"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p:bodyStyle>
    <p:other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50000"/>
              </a:schemeClr>
            </a:gs>
            <a:gs pos="50000">
              <a:schemeClr val="accent5">
                <a:lumMod val="60000"/>
                <a:lumOff val="40000"/>
              </a:schemeClr>
            </a:gs>
            <a:gs pos="100000">
              <a:schemeClr val="accent5">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32918400" cy="2400300"/>
          </a:xfrm>
          <a:prstGeom prst="rect">
            <a:avLst/>
          </a:prstGeom>
          <a:solidFill>
            <a:schemeClr val="accent5">
              <a:lumMod val="75000"/>
            </a:schemeClr>
          </a:solidFill>
          <a:ln w="9525">
            <a:solidFill>
              <a:schemeClr val="tx1"/>
            </a:solidFill>
            <a:miter lim="800000"/>
            <a:headEnd/>
            <a:tailEnd/>
          </a:ln>
          <a:effectLst/>
        </p:spPr>
        <p:txBody>
          <a:bodyPr wrap="none" lIns="58781" tIns="29390" rIns="58781" bIns="29390" anchor="ctr"/>
          <a:lstStyle/>
          <a:p>
            <a:pPr>
              <a:defRPr/>
            </a:pPr>
            <a:endParaRPr lang="en-US" dirty="0"/>
          </a:p>
        </p:txBody>
      </p:sp>
      <p:sp>
        <p:nvSpPr>
          <p:cNvPr id="9" name="Rectangle 9"/>
          <p:cNvSpPr>
            <a:spLocks noChangeArrowheads="1"/>
          </p:cNvSpPr>
          <p:nvPr/>
        </p:nvSpPr>
        <p:spPr bwMode="auto">
          <a:xfrm>
            <a:off x="0" y="2402681"/>
            <a:ext cx="32918400" cy="76200"/>
          </a:xfrm>
          <a:prstGeom prst="rect">
            <a:avLst/>
          </a:prstGeom>
          <a:solidFill>
            <a:schemeClr val="accent5">
              <a:lumMod val="50000"/>
            </a:schemeClr>
          </a:solidFill>
          <a:ln w="152400">
            <a:noFill/>
            <a:miter lim="800000"/>
            <a:headEnd/>
            <a:tailEnd/>
          </a:ln>
          <a:effectLst/>
        </p:spPr>
        <p:txBody>
          <a:bodyPr wrap="none" lIns="58781" tIns="29390" rIns="58781" bIns="29390" anchor="ctr"/>
          <a:lstStyle/>
          <a:p>
            <a:pPr>
              <a:defRPr/>
            </a:pPr>
            <a:endParaRPr lang="en-US" dirty="0"/>
          </a:p>
        </p:txBody>
      </p:sp>
      <p:sp>
        <p:nvSpPr>
          <p:cNvPr id="10" name="Text Box 14"/>
          <p:cNvSpPr txBox="1">
            <a:spLocks noChangeArrowheads="1"/>
          </p:cNvSpPr>
          <p:nvPr/>
        </p:nvSpPr>
        <p:spPr bwMode="auto">
          <a:xfrm>
            <a:off x="614365" y="16116300"/>
            <a:ext cx="1885950" cy="223122"/>
          </a:xfrm>
          <a:prstGeom prst="rect">
            <a:avLst/>
          </a:prstGeom>
          <a:noFill/>
          <a:ln w="9525">
            <a:noFill/>
            <a:miter lim="800000"/>
            <a:headEnd/>
            <a:tailEnd/>
          </a:ln>
          <a:effectLst/>
        </p:spPr>
        <p:txBody>
          <a:bodyPr lIns="58669" tIns="29329" rIns="58669" bIns="29329">
            <a:spAutoFit/>
          </a:bodyPr>
          <a:lstStyle/>
          <a:p>
            <a:pPr eaLnBrk="0" hangingPunct="0">
              <a:lnSpc>
                <a:spcPct val="65000"/>
              </a:lnSpc>
              <a:spcBef>
                <a:spcPct val="50000"/>
              </a:spcBef>
              <a:defRPr/>
            </a:pPr>
            <a:r>
              <a:rPr lang="en-US" sz="400" b="1" dirty="0" smtClean="0">
                <a:solidFill>
                  <a:schemeClr val="bg1">
                    <a:lumMod val="75000"/>
                  </a:schemeClr>
                </a:solidFill>
                <a:latin typeface="Arial" charset="0"/>
              </a:rPr>
              <a:t>RESEARCH POSTER PRESENTATION </a:t>
            </a:r>
            <a:r>
              <a:rPr lang="en-US" sz="400" b="1" dirty="0">
                <a:solidFill>
                  <a:schemeClr val="bg1">
                    <a:lumMod val="75000"/>
                  </a:schemeClr>
                </a:solidFill>
                <a:latin typeface="Arial" charset="0"/>
              </a:rPr>
              <a:t>DESIGN © </a:t>
            </a:r>
            <a:r>
              <a:rPr lang="en-US" sz="400" b="1" dirty="0" smtClean="0">
                <a:solidFill>
                  <a:schemeClr val="bg1">
                    <a:lumMod val="75000"/>
                  </a:schemeClr>
                </a:solidFill>
                <a:latin typeface="Arial" charset="0"/>
              </a:rPr>
              <a:t>2012</a:t>
            </a:r>
            <a:endParaRPr lang="en-US" sz="400" b="1" dirty="0">
              <a:solidFill>
                <a:schemeClr val="bg1">
                  <a:lumMod val="75000"/>
                </a:schemeClr>
              </a:solidFill>
              <a:latin typeface="Arial" charset="0"/>
            </a:endParaRPr>
          </a:p>
          <a:p>
            <a:pPr eaLnBrk="0" hangingPunct="0">
              <a:lnSpc>
                <a:spcPct val="65000"/>
              </a:lnSpc>
              <a:spcBef>
                <a:spcPct val="50000"/>
              </a:spcBef>
              <a:defRPr/>
            </a:pPr>
            <a:r>
              <a:rPr lang="en-US" sz="700" b="1" dirty="0">
                <a:solidFill>
                  <a:schemeClr val="bg1">
                    <a:lumMod val="75000"/>
                  </a:schemeClr>
                </a:solidFill>
                <a:latin typeface="Arial" charset="0"/>
              </a:rPr>
              <a:t>www.PosterPresentations.com</a:t>
            </a:r>
          </a:p>
        </p:txBody>
      </p:sp>
      <p:sp>
        <p:nvSpPr>
          <p:cNvPr id="27" name="Rectangle 33"/>
          <p:cNvSpPr>
            <a:spLocks noChangeArrowheads="1"/>
          </p:cNvSpPr>
          <p:nvPr/>
        </p:nvSpPr>
        <p:spPr bwMode="auto">
          <a:xfrm>
            <a:off x="355997" y="2657475"/>
            <a:ext cx="6209109" cy="13373100"/>
          </a:xfrm>
          <a:prstGeom prst="roundRect">
            <a:avLst>
              <a:gd name="adj" fmla="val 8383"/>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61" name="Rectangle 60"/>
          <p:cNvSpPr/>
          <p:nvPr/>
        </p:nvSpPr>
        <p:spPr>
          <a:xfrm>
            <a:off x="-8157411" y="-9798"/>
            <a:ext cx="7893468"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r>
              <a:rPr lang="en-US" sz="2700" b="1" dirty="0" smtClean="0">
                <a:solidFill>
                  <a:schemeClr val="bg1"/>
                </a:solidFill>
                <a:latin typeface="Trebuchet MS" pitchFamily="34" charset="0"/>
              </a:rPr>
              <a:t>QUICK DESIGN</a:t>
            </a:r>
            <a:r>
              <a:rPr lang="en-US" sz="2700" b="1" baseline="0" dirty="0" smtClean="0">
                <a:solidFill>
                  <a:schemeClr val="bg1"/>
                </a:solidFill>
                <a:latin typeface="Trebuchet MS" pitchFamily="34" charset="0"/>
              </a:rPr>
              <a:t> </a:t>
            </a:r>
            <a:r>
              <a:rPr lang="en-US" sz="2700" b="1" dirty="0" smtClean="0">
                <a:solidFill>
                  <a:schemeClr val="bg1"/>
                </a:solidFill>
                <a:latin typeface="Trebuchet MS" pitchFamily="34" charset="0"/>
              </a:rPr>
              <a:t>GUIDE</a:t>
            </a:r>
          </a:p>
          <a:p>
            <a:pPr algn="ctr"/>
            <a:r>
              <a:rPr lang="en-US" sz="2400" b="1" dirty="0" smtClean="0">
                <a:solidFill>
                  <a:srgbClr val="FFFF00"/>
                </a:solidFill>
                <a:latin typeface="Trebuchet MS" pitchFamily="34" charset="0"/>
              </a:rPr>
              <a:t>(--THIS SECTION DOES NOT PRINT--)</a:t>
            </a:r>
          </a:p>
          <a:p>
            <a:pPr algn="ctr"/>
            <a:endParaRPr lang="en-US" sz="1800" b="1" dirty="0" smtClean="0">
              <a:latin typeface="Trebuchet MS" pitchFamily="34" charset="0"/>
            </a:endParaRPr>
          </a:p>
          <a:p>
            <a:pPr defTabSz="2821641"/>
            <a:r>
              <a:rPr lang="en-US" sz="1800" dirty="0" smtClean="0">
                <a:latin typeface="Trebuchet MS" pitchFamily="34" charset="0"/>
              </a:rPr>
              <a:t>This PowerPoint</a:t>
            </a:r>
            <a:r>
              <a:rPr lang="en-US" sz="1800" baseline="0" dirty="0" smtClean="0">
                <a:latin typeface="Trebuchet MS" pitchFamily="34" charset="0"/>
              </a:rPr>
              <a:t> </a:t>
            </a:r>
            <a:r>
              <a:rPr lang="en-US" sz="1800" dirty="0" smtClean="0">
                <a:latin typeface="Trebuchet MS" pitchFamily="34" charset="0"/>
              </a:rPr>
              <a:t>2007 template produces</a:t>
            </a:r>
            <a:r>
              <a:rPr lang="en-US" sz="1800" baseline="0" dirty="0" smtClean="0">
                <a:latin typeface="Trebuchet MS" pitchFamily="34" charset="0"/>
              </a:rPr>
              <a:t> </a:t>
            </a:r>
            <a:r>
              <a:rPr lang="en-US" sz="1800" dirty="0" smtClean="0">
                <a:latin typeface="Trebuchet MS" pitchFamily="34" charset="0"/>
              </a:rPr>
              <a:t>a 36”x72” professional  poster. It</a:t>
            </a:r>
            <a:r>
              <a:rPr lang="en-US" sz="1800" baseline="0" dirty="0" smtClean="0">
                <a:latin typeface="Trebuchet MS" pitchFamily="34" charset="0"/>
              </a:rPr>
              <a:t> </a:t>
            </a:r>
            <a:r>
              <a:rPr lang="en-US" sz="1800" dirty="0" smtClean="0">
                <a:latin typeface="Trebuchet MS" pitchFamily="34" charset="0"/>
              </a:rPr>
              <a:t>will save you valuable time placing titles, subtitles,</a:t>
            </a:r>
            <a:r>
              <a:rPr lang="en-US" sz="1800" baseline="0" dirty="0" smtClean="0">
                <a:latin typeface="Trebuchet MS" pitchFamily="34" charset="0"/>
              </a:rPr>
              <a:t> text, and graphics</a:t>
            </a:r>
            <a:r>
              <a:rPr lang="en-US" sz="1800" dirty="0" smtClean="0">
                <a:latin typeface="Trebuchet MS" pitchFamily="34" charset="0"/>
              </a:rPr>
              <a:t>. </a:t>
            </a:r>
          </a:p>
          <a:p>
            <a:pPr defTabSz="2821641"/>
            <a:endParaRPr lang="en-US" sz="1800" dirty="0" smtClean="0">
              <a:latin typeface="Trebuchet MS" pitchFamily="34" charset="0"/>
            </a:endParaRPr>
          </a:p>
          <a:p>
            <a:pPr defTabSz="2821641"/>
            <a:r>
              <a:rPr lang="en-US" sz="1800" dirty="0" smtClean="0">
                <a:latin typeface="Trebuchet MS" pitchFamily="34" charset="0"/>
              </a:rPr>
              <a:t>Use it to create your presentation. Then send</a:t>
            </a:r>
            <a:r>
              <a:rPr lang="en-US" sz="1800" baseline="0" dirty="0" smtClean="0">
                <a:latin typeface="Trebuchet MS" pitchFamily="34" charset="0"/>
              </a:rPr>
              <a:t> it </a:t>
            </a:r>
            <a:r>
              <a:rPr lang="en-US" sz="1800" dirty="0" smtClean="0">
                <a:latin typeface="Trebuchet MS" pitchFamily="34" charset="0"/>
              </a:rPr>
              <a:t>to </a:t>
            </a:r>
            <a:r>
              <a:rPr lang="en-US" sz="1800" b="1" dirty="0" smtClean="0">
                <a:latin typeface="Trebuchet MS" pitchFamily="34" charset="0"/>
              </a:rPr>
              <a:t>PosterPresentations.com</a:t>
            </a:r>
            <a:r>
              <a:rPr lang="en-US" sz="1800" dirty="0" smtClean="0">
                <a:latin typeface="Trebuchet MS" pitchFamily="34" charset="0"/>
              </a:rPr>
              <a:t> for premium quality, same day affordable printing.</a:t>
            </a:r>
            <a:br>
              <a:rPr lang="en-US" sz="1800" dirty="0" smtClean="0">
                <a:latin typeface="Trebuchet MS" pitchFamily="34" charset="0"/>
              </a:rPr>
            </a:br>
            <a:endParaRPr lang="en-US" sz="1800" dirty="0" smtClean="0">
              <a:latin typeface="Trebuchet MS" pitchFamily="34" charset="0"/>
            </a:endParaRPr>
          </a:p>
          <a:p>
            <a:pPr defTabSz="2821641"/>
            <a:r>
              <a:rPr lang="en-US" sz="1800" dirty="0" smtClean="0">
                <a:latin typeface="Trebuchet MS" pitchFamily="34" charset="0"/>
              </a:rPr>
              <a:t>We provide a series of </a:t>
            </a:r>
            <a:r>
              <a:rPr lang="en-US" sz="1800" b="1" dirty="0" smtClean="0">
                <a:latin typeface="Trebuchet MS" pitchFamily="34" charset="0"/>
              </a:rPr>
              <a:t>online tutorials</a:t>
            </a:r>
            <a:r>
              <a:rPr lang="en-US" sz="1800" dirty="0" smtClean="0">
                <a:latin typeface="Trebuchet MS" pitchFamily="34" charset="0"/>
              </a:rPr>
              <a:t> that will guide you through the poster design process and answer your poster production questions. </a:t>
            </a:r>
          </a:p>
          <a:p>
            <a:pPr defTabSz="2821641"/>
            <a:endParaRPr lang="en-US" sz="1800" dirty="0" smtClean="0">
              <a:latin typeface="Trebuchet MS" pitchFamily="34" charset="0"/>
            </a:endParaRPr>
          </a:p>
          <a:p>
            <a:pPr defTabSz="2821641"/>
            <a:r>
              <a:rPr lang="en-US" sz="1800" dirty="0" smtClean="0">
                <a:latin typeface="Trebuchet MS" pitchFamily="34" charset="0"/>
              </a:rPr>
              <a:t>View our online</a:t>
            </a:r>
            <a:r>
              <a:rPr lang="en-US" sz="1800" baseline="0" dirty="0" smtClean="0">
                <a:latin typeface="Trebuchet MS" pitchFamily="34" charset="0"/>
              </a:rPr>
              <a:t> tutorials at:</a:t>
            </a:r>
            <a:r>
              <a:rPr lang="en-US" sz="1800" dirty="0" smtClean="0">
                <a:latin typeface="Trebuchet MS" pitchFamily="34" charset="0"/>
              </a:rPr>
              <a:t/>
            </a:r>
            <a:br>
              <a:rPr lang="en-US" sz="1800" dirty="0" smtClean="0">
                <a:latin typeface="Trebuchet MS" pitchFamily="34" charset="0"/>
              </a:rPr>
            </a:br>
            <a:r>
              <a:rPr lang="en-US" sz="1800" dirty="0" smtClean="0">
                <a:solidFill>
                  <a:srgbClr val="FFFF00"/>
                </a:solidFill>
                <a:latin typeface="Trebuchet MS" pitchFamily="34" charset="0"/>
              </a:rPr>
              <a:t> http://bit.ly/Poster_creation_help </a:t>
            </a:r>
            <a:r>
              <a:rPr lang="en-US" sz="1800" dirty="0" smtClean="0">
                <a:latin typeface="Trebuchet MS" pitchFamily="34" charset="0"/>
              </a:rPr>
              <a:t/>
            </a:r>
            <a:br>
              <a:rPr lang="en-US" sz="1800" dirty="0" smtClean="0">
                <a:latin typeface="Trebuchet MS" pitchFamily="34" charset="0"/>
              </a:rPr>
            </a:br>
            <a:r>
              <a:rPr lang="en-US" sz="1800" dirty="0" smtClean="0">
                <a:latin typeface="Trebuchet MS" pitchFamily="34" charset="0"/>
              </a:rPr>
              <a:t>(copy</a:t>
            </a:r>
            <a:r>
              <a:rPr lang="en-US" sz="1800" baseline="0" dirty="0" smtClean="0">
                <a:latin typeface="Trebuchet MS" pitchFamily="34" charset="0"/>
              </a:rPr>
              <a:t> and paste the link into your web browser).</a:t>
            </a:r>
          </a:p>
          <a:p>
            <a:pPr defTabSz="2821641"/>
            <a:endParaRPr lang="en-US" sz="1800" dirty="0" smtClean="0">
              <a:latin typeface="Trebuchet MS" pitchFamily="34" charset="0"/>
            </a:endParaRPr>
          </a:p>
          <a:p>
            <a:pPr defTabSz="2821641"/>
            <a:r>
              <a:rPr lang="en-US" sz="1800" dirty="0" smtClean="0">
                <a:latin typeface="Trebuchet MS" pitchFamily="34" charset="0"/>
              </a:rPr>
              <a:t>For assistance and to order your printed poster</a:t>
            </a:r>
            <a:r>
              <a:rPr lang="en-US" sz="1800" dirty="0" smtClean="0">
                <a:solidFill>
                  <a:schemeClr val="bg1"/>
                </a:solidFill>
                <a:latin typeface="Trebuchet MS" pitchFamily="34" charset="0"/>
              </a:rPr>
              <a:t> call </a:t>
            </a:r>
            <a:r>
              <a:rPr lang="en-US" sz="1800" b="1" dirty="0" smtClean="0">
                <a:solidFill>
                  <a:srgbClr val="FFFF00"/>
                </a:solidFill>
                <a:latin typeface="Trebuchet MS" pitchFamily="34" charset="0"/>
              </a:rPr>
              <a:t>PosterPresentations.com</a:t>
            </a:r>
            <a:r>
              <a:rPr lang="en-US" sz="1800" dirty="0" smtClean="0">
                <a:solidFill>
                  <a:srgbClr val="FFFF00"/>
                </a:solidFill>
                <a:latin typeface="Trebuchet MS" pitchFamily="34" charset="0"/>
              </a:rPr>
              <a:t> </a:t>
            </a:r>
            <a:r>
              <a:rPr lang="en-US" sz="1800" dirty="0" smtClean="0">
                <a:latin typeface="Trebuchet MS" pitchFamily="34" charset="0"/>
              </a:rPr>
              <a:t>at </a:t>
            </a:r>
            <a:r>
              <a:rPr lang="en-US" sz="2400" b="1" dirty="0" smtClean="0">
                <a:solidFill>
                  <a:srgbClr val="FFFF00"/>
                </a:solidFill>
                <a:latin typeface="Trebuchet MS" pitchFamily="34" charset="0"/>
              </a:rPr>
              <a:t>1.866.649.3004</a:t>
            </a:r>
          </a:p>
          <a:p>
            <a:pPr defTabSz="2821641"/>
            <a:endParaRPr lang="en-US" sz="2400" b="1" dirty="0" smtClean="0">
              <a:solidFill>
                <a:srgbClr val="FFFF00"/>
              </a:solidFill>
              <a:latin typeface="Trebuchet MS" pitchFamily="34" charset="0"/>
            </a:endParaRPr>
          </a:p>
          <a:p>
            <a:pPr defTabSz="2821641"/>
            <a:endParaRPr lang="en-US" sz="2400" b="1" dirty="0" smtClean="0">
              <a:solidFill>
                <a:srgbClr val="FFFF00"/>
              </a:solidFill>
              <a:latin typeface="Trebuchet MS" pitchFamily="34" charset="0"/>
            </a:endParaRPr>
          </a:p>
          <a:p>
            <a:pPr algn="ctr"/>
            <a:r>
              <a:rPr lang="en-US" sz="2700" b="1" dirty="0" smtClean="0">
                <a:solidFill>
                  <a:schemeClr val="bg1"/>
                </a:solidFill>
                <a:latin typeface="Trebuchet MS" pitchFamily="34" charset="0"/>
              </a:rPr>
              <a:t>Object Placeholders</a:t>
            </a:r>
          </a:p>
          <a:p>
            <a:pPr algn="ctr"/>
            <a:endParaRPr lang="en-US" sz="2700" b="1" dirty="0" smtClean="0">
              <a:solidFill>
                <a:schemeClr val="bg1"/>
              </a:solidFill>
              <a:latin typeface="Trebuchet MS" pitchFamily="34" charset="0"/>
            </a:endParaRPr>
          </a:p>
          <a:p>
            <a:pPr defTabSz="2821641"/>
            <a:r>
              <a:rPr lang="en-US" sz="1800" dirty="0" smtClean="0">
                <a:latin typeface="Trebuchet MS" pitchFamily="34" charset="0"/>
              </a:rPr>
              <a:t>Use the placeholders provided below to add new elements to your poster:</a:t>
            </a:r>
            <a:r>
              <a:rPr lang="en-US" sz="1800" baseline="0" dirty="0" smtClean="0">
                <a:latin typeface="Trebuchet MS" pitchFamily="34" charset="0"/>
              </a:rPr>
              <a:t> </a:t>
            </a:r>
            <a:r>
              <a:rPr lang="en-US" sz="1800" dirty="0" smtClean="0">
                <a:latin typeface="Trebuchet MS" pitchFamily="34" charset="0"/>
              </a:rPr>
              <a:t>Drag a placeholder onto the</a:t>
            </a:r>
            <a:r>
              <a:rPr lang="en-US" sz="1800" baseline="0" dirty="0" smtClean="0">
                <a:latin typeface="Trebuchet MS" pitchFamily="34" charset="0"/>
              </a:rPr>
              <a:t> poster area,</a:t>
            </a:r>
            <a:r>
              <a:rPr lang="en-US" sz="1800" dirty="0" smtClean="0">
                <a:latin typeface="Trebuchet MS" pitchFamily="34" charset="0"/>
              </a:rPr>
              <a:t> size it, and click it to edit.</a:t>
            </a:r>
          </a:p>
          <a:p>
            <a:pPr defTabSz="2821641"/>
            <a:endParaRPr lang="en-US" sz="1800" dirty="0" smtClean="0">
              <a:latin typeface="Trebuchet MS" pitchFamily="34" charset="0"/>
            </a:endParaRPr>
          </a:p>
          <a:p>
            <a:pPr defTabSz="2821641"/>
            <a:r>
              <a:rPr lang="en-US" sz="1800" b="1" dirty="0" smtClean="0">
                <a:solidFill>
                  <a:srgbClr val="FFFF00"/>
                </a:solidFill>
                <a:latin typeface="Trebuchet MS" pitchFamily="34" charset="0"/>
              </a:rPr>
              <a:t>Section Header placeholder</a:t>
            </a:r>
          </a:p>
          <a:p>
            <a:pPr defTabSz="2821641"/>
            <a:r>
              <a:rPr lang="en-US" sz="1800" dirty="0" smtClean="0">
                <a:latin typeface="Trebuchet MS" pitchFamily="34" charset="0"/>
              </a:rPr>
              <a:t>Use</a:t>
            </a:r>
            <a:r>
              <a:rPr lang="en-US" sz="1800" baseline="0" dirty="0" smtClean="0">
                <a:latin typeface="Trebuchet MS" pitchFamily="34" charset="0"/>
              </a:rPr>
              <a:t> section headers to separate topics or concepts within your presentation. </a:t>
            </a:r>
          </a:p>
          <a:p>
            <a:pPr defTabSz="2821641"/>
            <a:endParaRPr lang="en-US" sz="1800" baseline="0" dirty="0" smtClean="0">
              <a:latin typeface="Trebuchet MS" pitchFamily="34" charset="0"/>
            </a:endParaRPr>
          </a:p>
          <a:p>
            <a:pPr defTabSz="2821641"/>
            <a:endParaRPr lang="en-US" sz="1800" dirty="0" smtClean="0">
              <a:latin typeface="Trebuchet MS" pitchFamily="34" charset="0"/>
            </a:endParaRPr>
          </a:p>
          <a:p>
            <a:pPr defTabSz="2821641"/>
            <a:endParaRPr lang="en-US" sz="1800" dirty="0" smtClean="0">
              <a:latin typeface="Trebuchet MS" pitchFamily="34" charset="0"/>
            </a:endParaRPr>
          </a:p>
          <a:p>
            <a:pPr defTabSz="2821641"/>
            <a:endParaRPr lang="en-US" sz="1800" b="1" dirty="0" smtClean="0">
              <a:solidFill>
                <a:srgbClr val="FFFF00"/>
              </a:solidFill>
              <a:latin typeface="Trebuchet MS" pitchFamily="34" charset="0"/>
            </a:endParaRPr>
          </a:p>
          <a:p>
            <a:pPr defTabSz="2821641"/>
            <a:r>
              <a:rPr lang="en-US" sz="1800" b="1" dirty="0" smtClean="0">
                <a:solidFill>
                  <a:srgbClr val="FFFF00"/>
                </a:solidFill>
                <a:latin typeface="Trebuchet MS" pitchFamily="34" charset="0"/>
              </a:rPr>
              <a:t>Text placeholder</a:t>
            </a:r>
          </a:p>
          <a:p>
            <a:pPr defTabSz="2821641"/>
            <a:r>
              <a:rPr lang="en-US" sz="1800" baseline="0" dirty="0" smtClean="0">
                <a:latin typeface="Trebuchet MS" pitchFamily="34" charset="0"/>
              </a:rPr>
              <a:t>Move this preformatted text placeholder to the poster to add a new body of text.</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r>
              <a:rPr lang="en-US" sz="1800" b="1" baseline="0" dirty="0" smtClean="0">
                <a:solidFill>
                  <a:srgbClr val="FFFF00"/>
                </a:solidFill>
                <a:latin typeface="Trebuchet MS" pitchFamily="34" charset="0"/>
              </a:rPr>
              <a:t>Picture placeholder</a:t>
            </a:r>
          </a:p>
          <a:p>
            <a:pPr defTabSz="2821641"/>
            <a:r>
              <a:rPr lang="en-US" sz="1800" baseline="0" dirty="0" smtClean="0">
                <a:latin typeface="Trebuchet MS" pitchFamily="34" charset="0"/>
              </a:rPr>
              <a:t>Move this graphic placeholder onto your poster, size it first, and then click it to add a picture to the poster.</a:t>
            </a: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defTabSz="2821641"/>
            <a:endParaRPr lang="en-US" sz="1800" baseline="0" dirty="0" smtClean="0">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algn="ctr"/>
            <a:endParaRPr lang="en-US" sz="2700" b="1" dirty="0" smtClean="0">
              <a:solidFill>
                <a:schemeClr val="bg1"/>
              </a:solidFill>
              <a:latin typeface="Trebuchet MS" pitchFamily="34" charset="0"/>
            </a:endParaRPr>
          </a:p>
          <a:p>
            <a:pPr defTabSz="2821641"/>
            <a:endParaRPr lang="en-US" sz="1800" dirty="0" smtClean="0">
              <a:latin typeface="Trebuchet MS" pitchFamily="34" charset="0"/>
            </a:endParaRPr>
          </a:p>
          <a:p>
            <a:pPr algn="ctr"/>
            <a:endParaRPr lang="en-US" sz="1800" b="1" dirty="0" smtClean="0">
              <a:solidFill>
                <a:schemeClr val="bg1"/>
              </a:solidFill>
              <a:latin typeface="Trebuchet MS" pitchFamily="34" charset="0"/>
            </a:endParaRPr>
          </a:p>
          <a:p>
            <a:pPr defTabSz="2821641"/>
            <a:endParaRPr lang="en-US" sz="1800" b="1" dirty="0" smtClean="0">
              <a:solidFill>
                <a:srgbClr val="FFFF00"/>
              </a:solidFill>
              <a:latin typeface="Trebuchet MS" pitchFamily="34" charset="0"/>
            </a:endParaRPr>
          </a:p>
          <a:p>
            <a:pPr algn="ctr"/>
            <a:endParaRPr lang="en-US" sz="2700" b="1" dirty="0">
              <a:latin typeface="Trebuchet MS" pitchFamily="34" charset="0"/>
            </a:endParaRPr>
          </a:p>
        </p:txBody>
      </p:sp>
      <p:sp>
        <p:nvSpPr>
          <p:cNvPr id="62" name="Rectangle 61"/>
          <p:cNvSpPr/>
          <p:nvPr/>
        </p:nvSpPr>
        <p:spPr>
          <a:xfrm>
            <a:off x="33166594" y="0"/>
            <a:ext cx="7537847" cy="164592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17560" tIns="235120" rIns="117560" bIns="117560" rtlCol="0" anchor="t" anchorCtr="0"/>
          <a:lstStyle/>
          <a:p>
            <a:pPr algn="ctr">
              <a:lnSpc>
                <a:spcPct val="100000"/>
              </a:lnSpc>
            </a:pPr>
            <a:r>
              <a:rPr lang="en-US" sz="2400" b="1" dirty="0" smtClean="0">
                <a:solidFill>
                  <a:schemeClr val="bg1"/>
                </a:solidFill>
                <a:latin typeface="Trebuchet MS" pitchFamily="34" charset="0"/>
              </a:rPr>
              <a:t>QUICK</a:t>
            </a:r>
            <a:r>
              <a:rPr lang="en-US" sz="2400" b="1" baseline="0" dirty="0" smtClean="0">
                <a:solidFill>
                  <a:schemeClr val="bg1"/>
                </a:solidFill>
                <a:latin typeface="Trebuchet MS" pitchFamily="34" charset="0"/>
              </a:rPr>
              <a:t> TIPS</a:t>
            </a:r>
            <a:endParaRPr lang="en-US" sz="2400" b="1" dirty="0" smtClean="0">
              <a:solidFill>
                <a:schemeClr val="bg1"/>
              </a:solidFill>
              <a:latin typeface="Trebuchet MS" pitchFamily="34" charset="0"/>
            </a:endParaRPr>
          </a:p>
          <a:p>
            <a:pPr algn="ctr">
              <a:lnSpc>
                <a:spcPct val="100000"/>
              </a:lnSpc>
            </a:pPr>
            <a:r>
              <a:rPr lang="en-US" sz="2400" b="1" dirty="0" smtClean="0">
                <a:solidFill>
                  <a:srgbClr val="FFFF00"/>
                </a:solidFill>
                <a:latin typeface="Trebuchet MS" pitchFamily="34" charset="0"/>
              </a:rPr>
              <a:t>(--THIS SECTION DOES NOT PRINT--)</a:t>
            </a:r>
          </a:p>
          <a:p>
            <a:pPr algn="ctr">
              <a:lnSpc>
                <a:spcPct val="100000"/>
              </a:lnSpc>
            </a:pPr>
            <a:endParaRPr lang="en-US" sz="800" b="1" dirty="0" smtClean="0">
              <a:latin typeface="Trebuchet MS" pitchFamily="34" charset="0"/>
            </a:endParaRPr>
          </a:p>
          <a:p>
            <a:pPr defTabSz="3526628">
              <a:lnSpc>
                <a:spcPct val="100000"/>
              </a:lnSpc>
            </a:pPr>
            <a:r>
              <a:rPr lang="en-US" sz="1800" dirty="0" smtClean="0">
                <a:latin typeface="Trebuchet MS" pitchFamily="34" charset="0"/>
              </a:rPr>
              <a:t>This PowerPoint</a:t>
            </a:r>
            <a:r>
              <a:rPr lang="en-US" sz="1800" baseline="0" dirty="0" smtClean="0">
                <a:latin typeface="Trebuchet MS" pitchFamily="34" charset="0"/>
              </a:rPr>
              <a:t> template requires basic PowerPoint (version 2007 or newer) skills. Below is a list of commonly asked questions specific to this template. </a:t>
            </a:r>
            <a:br>
              <a:rPr lang="en-US" sz="1800" baseline="0" dirty="0" smtClean="0">
                <a:latin typeface="Trebuchet MS" pitchFamily="34" charset="0"/>
              </a:rPr>
            </a:br>
            <a:r>
              <a:rPr lang="en-US" sz="1800" baseline="0" dirty="0" smtClean="0">
                <a:latin typeface="Trebuchet MS" pitchFamily="34" charset="0"/>
              </a:rPr>
              <a:t>If you are using an older version of PowerPoint some template features may not work properly.</a:t>
            </a:r>
            <a:endParaRPr lang="en-US" sz="2400" b="1" dirty="0" smtClean="0">
              <a:solidFill>
                <a:srgbClr val="FFFF00"/>
              </a:solidFill>
              <a:latin typeface="Trebuchet MS" pitchFamily="34" charset="0"/>
            </a:endParaRPr>
          </a:p>
          <a:p>
            <a:pPr defTabSz="3526628">
              <a:lnSpc>
                <a:spcPct val="100000"/>
              </a:lnSpc>
            </a:pPr>
            <a:endParaRPr lang="en-US" sz="2400" b="1" dirty="0" smtClean="0">
              <a:solidFill>
                <a:srgbClr val="FFFF00"/>
              </a:solidFill>
              <a:latin typeface="Trebuchet MS" pitchFamily="34" charset="0"/>
            </a:endParaRPr>
          </a:p>
          <a:p>
            <a:pPr algn="ctr">
              <a:lnSpc>
                <a:spcPct val="100000"/>
              </a:lnSpc>
            </a:pPr>
            <a:r>
              <a:rPr lang="en-US" sz="2400" b="1" dirty="0" smtClean="0">
                <a:solidFill>
                  <a:schemeClr val="bg1"/>
                </a:solidFill>
                <a:latin typeface="Trebuchet MS" pitchFamily="34" charset="0"/>
              </a:rPr>
              <a:t>Using the template</a:t>
            </a:r>
            <a:endParaRPr lang="en-US" sz="2400" b="1" baseline="0" dirty="0" smtClean="0">
              <a:solidFill>
                <a:schemeClr val="bg1"/>
              </a:solidFill>
              <a:latin typeface="Trebuchet MS" pitchFamily="34" charset="0"/>
            </a:endParaRPr>
          </a:p>
          <a:p>
            <a:pPr algn="ctr">
              <a:lnSpc>
                <a:spcPct val="100000"/>
              </a:lnSpc>
            </a:pPr>
            <a:endParaRPr lang="en-US" sz="1800" b="1" dirty="0" smtClean="0">
              <a:solidFill>
                <a:srgbClr val="FFFF00"/>
              </a:solidFill>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1" dirty="0" smtClean="0">
                <a:solidFill>
                  <a:srgbClr val="FFFF00"/>
                </a:solidFill>
                <a:latin typeface="Trebuchet MS" pitchFamily="34" charset="0"/>
              </a:rPr>
              <a:t>Verifying the quality of your graphics</a:t>
            </a:r>
          </a:p>
          <a:p>
            <a:pPr defTabSz="3526628">
              <a:lnSpc>
                <a:spcPct val="100000"/>
              </a:lnSpc>
            </a:pPr>
            <a:r>
              <a:rPr lang="en-US" sz="1800" dirty="0" smtClean="0">
                <a:latin typeface="Trebuchet MS" pitchFamily="34" charset="0"/>
              </a:rPr>
              <a:t>Go to the </a:t>
            </a:r>
            <a:r>
              <a:rPr lang="en-US" sz="1800" baseline="0" dirty="0" smtClean="0">
                <a:latin typeface="Trebuchet MS" pitchFamily="34" charset="0"/>
              </a:rPr>
              <a:t>VIEW menu and click on ZOOM to set your preferred magnification. This template is at 50% the size of the final poster. All text and graphics will be printed at 200% their size. To see what your poster will look like when printed, set the zoom to 200% and evaluate the quality of all your graphics before you submit your poster for printing.</a:t>
            </a:r>
            <a:br>
              <a:rPr lang="en-US" sz="1800" baseline="0" dirty="0" smtClean="0">
                <a:latin typeface="Trebuchet MS" pitchFamily="34" charset="0"/>
              </a:rPr>
            </a:br>
            <a:endParaRPr lang="en-US" sz="1800" baseline="0" dirty="0" smtClean="0">
              <a:latin typeface="Trebuchet MS" pitchFamily="34" charset="0"/>
            </a:endParaRPr>
          </a:p>
          <a:p>
            <a:pPr defTabSz="3526628">
              <a:lnSpc>
                <a:spcPct val="100000"/>
              </a:lnSpc>
            </a:pPr>
            <a:r>
              <a:rPr lang="en-US" sz="1800" b="1" dirty="0" smtClean="0">
                <a:solidFill>
                  <a:srgbClr val="FFFF00"/>
                </a:solidFill>
                <a:latin typeface="Trebuchet MS" pitchFamily="34" charset="0"/>
              </a:rPr>
              <a:t>Using the placeholders</a:t>
            </a:r>
          </a:p>
          <a:p>
            <a:pPr defTabSz="3526628">
              <a:lnSpc>
                <a:spcPct val="100000"/>
              </a:lnSpc>
            </a:pPr>
            <a:r>
              <a:rPr lang="en-US" sz="1800" baseline="0" dirty="0" smtClean="0">
                <a:latin typeface="Trebuchet MS" pitchFamily="34" charset="0"/>
              </a:rPr>
              <a:t>To add text to this template click inside a placeholder and type in or paste your text. To move a placeholder, click on it </a:t>
            </a:r>
            <a:r>
              <a:rPr lang="en-US" sz="1800" u="sng" baseline="0" dirty="0" smtClean="0">
                <a:latin typeface="Trebuchet MS" pitchFamily="34" charset="0"/>
              </a:rPr>
              <a:t>once</a:t>
            </a:r>
            <a:r>
              <a:rPr lang="en-US" sz="1800" baseline="0" dirty="0" smtClean="0">
                <a:latin typeface="Trebuchet MS" pitchFamily="34" charset="0"/>
              </a:rPr>
              <a:t> (to select it), place your cursor on its frame and your cursor will change to this symbol:         Then, click </a:t>
            </a:r>
            <a:r>
              <a:rPr lang="en-US" sz="1800" u="sng" baseline="0" dirty="0" smtClean="0">
                <a:latin typeface="Trebuchet MS" pitchFamily="34" charset="0"/>
              </a:rPr>
              <a:t>once</a:t>
            </a:r>
            <a:r>
              <a:rPr lang="en-US" sz="1800" baseline="0" dirty="0" smtClean="0">
                <a:latin typeface="Trebuchet MS" pitchFamily="34" charset="0"/>
              </a:rPr>
              <a:t> and drag it to its new location where you can resize it as needed. Additional placeholders can be found on the left side of this template.</a:t>
            </a:r>
          </a:p>
          <a:p>
            <a:pPr defTabSz="3526628">
              <a:lnSpc>
                <a:spcPct val="100000"/>
              </a:lnSpc>
            </a:pPr>
            <a:endParaRPr lang="en-US" sz="1800" b="1" baseline="0" dirty="0" smtClean="0">
              <a:solidFill>
                <a:srgbClr val="FFFF00"/>
              </a:solidFill>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Modifying the layout</a:t>
            </a:r>
          </a:p>
          <a:p>
            <a:pPr defTabSz="3526628">
              <a:lnSpc>
                <a:spcPct val="100000"/>
              </a:lnSpc>
            </a:pPr>
            <a:r>
              <a:rPr lang="en-US" sz="1800" dirty="0" smtClean="0">
                <a:latin typeface="Trebuchet MS" pitchFamily="34" charset="0"/>
              </a:rPr>
              <a:t>This template has four</a:t>
            </a:r>
            <a:endParaRPr lang="en-US" sz="1800" baseline="0" dirty="0" smtClean="0">
              <a:latin typeface="Trebuchet MS" pitchFamily="34" charset="0"/>
            </a:endParaRPr>
          </a:p>
          <a:p>
            <a:pPr defTabSz="3526628">
              <a:lnSpc>
                <a:spcPct val="100000"/>
              </a:lnSpc>
            </a:pPr>
            <a:r>
              <a:rPr lang="en-US" sz="1800" baseline="0" dirty="0" smtClean="0">
                <a:latin typeface="Trebuchet MS" pitchFamily="34" charset="0"/>
              </a:rPr>
              <a:t>different column layouts. </a:t>
            </a:r>
          </a:p>
          <a:p>
            <a:pPr defTabSz="3526628">
              <a:lnSpc>
                <a:spcPct val="100000"/>
              </a:lnSpc>
            </a:pPr>
            <a:r>
              <a:rPr lang="en-US" sz="1800" u="sng" baseline="0" dirty="0" smtClean="0">
                <a:latin typeface="Trebuchet MS" pitchFamily="34" charset="0"/>
              </a:rPr>
              <a:t>Right-click</a:t>
            </a:r>
            <a:r>
              <a:rPr lang="en-US" sz="1800" baseline="0" dirty="0" smtClean="0">
                <a:latin typeface="Trebuchet MS" pitchFamily="34" charset="0"/>
              </a:rPr>
              <a:t> your mouse</a:t>
            </a:r>
          </a:p>
          <a:p>
            <a:pPr defTabSz="3526628">
              <a:lnSpc>
                <a:spcPct val="100000"/>
              </a:lnSpc>
            </a:pPr>
            <a:r>
              <a:rPr lang="en-US" sz="1800" baseline="0" dirty="0" smtClean="0">
                <a:latin typeface="Trebuchet MS" pitchFamily="34" charset="0"/>
              </a:rPr>
              <a:t>on the background and </a:t>
            </a:r>
          </a:p>
          <a:p>
            <a:pPr defTabSz="3526628">
              <a:lnSpc>
                <a:spcPct val="100000"/>
              </a:lnSpc>
            </a:pPr>
            <a:r>
              <a:rPr lang="en-US" sz="1800" baseline="0" dirty="0" smtClean="0">
                <a:latin typeface="Trebuchet MS" pitchFamily="34" charset="0"/>
              </a:rPr>
              <a:t>click on “Layout” to see </a:t>
            </a:r>
          </a:p>
          <a:p>
            <a:pPr defTabSz="3526628">
              <a:lnSpc>
                <a:spcPct val="100000"/>
              </a:lnSpc>
            </a:pPr>
            <a:r>
              <a:rPr lang="en-US" sz="1800" baseline="0" dirty="0" smtClean="0">
                <a:latin typeface="Trebuchet MS" pitchFamily="34" charset="0"/>
              </a:rPr>
              <a:t>the layout options.</a:t>
            </a:r>
            <a:endParaRPr lang="en-US" sz="1800" dirty="0" smtClean="0">
              <a:latin typeface="Trebuchet MS" pitchFamily="34" charset="0"/>
            </a:endParaRPr>
          </a:p>
          <a:p>
            <a:pPr marL="0" marR="0" indent="0" algn="l" defTabSz="3526628" rtl="0" eaLnBrk="1" fontAlgn="auto" latinLnBrk="0" hangingPunct="1">
              <a:lnSpc>
                <a:spcPct val="100000"/>
              </a:lnSpc>
              <a:spcBef>
                <a:spcPts val="0"/>
              </a:spcBef>
              <a:spcAft>
                <a:spcPts val="0"/>
              </a:spcAft>
              <a:buClrTx/>
              <a:buSzTx/>
              <a:buFontTx/>
              <a:buNone/>
              <a:tabLst/>
              <a:defRPr/>
            </a:pPr>
            <a:r>
              <a:rPr lang="en-US" sz="18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526628" rtl="0" eaLnBrk="1" fontAlgn="auto" latinLnBrk="0" hangingPunct="1">
              <a:lnSpc>
                <a:spcPct val="100000"/>
              </a:lnSpc>
              <a:spcBef>
                <a:spcPts val="0"/>
              </a:spcBef>
              <a:spcAft>
                <a:spcPts val="0"/>
              </a:spcAft>
              <a:buClrTx/>
              <a:buSzTx/>
              <a:buFontTx/>
              <a:buNone/>
              <a:tabLst/>
              <a:defRPr/>
            </a:pPr>
            <a:endParaRPr lang="en-US" sz="1800" baseline="0" dirty="0" smtClean="0">
              <a:latin typeface="Trebuchet MS" pitchFamily="34" charset="0"/>
            </a:endParaRPr>
          </a:p>
          <a:p>
            <a:pPr defTabSz="3526628">
              <a:lnSpc>
                <a:spcPct val="100000"/>
              </a:lnSpc>
            </a:pPr>
            <a:r>
              <a:rPr lang="en-US" sz="1800" b="1" baseline="0" dirty="0" smtClean="0">
                <a:solidFill>
                  <a:srgbClr val="FFFF00"/>
                </a:solidFill>
                <a:latin typeface="Trebuchet MS" pitchFamily="34" charset="0"/>
              </a:rPr>
              <a:t>Importing text and graphics from external sources</a:t>
            </a:r>
          </a:p>
          <a:p>
            <a:pPr defTabSz="3526628">
              <a:lnSpc>
                <a:spcPct val="100000"/>
              </a:lnSpc>
            </a:pPr>
            <a:r>
              <a:rPr lang="en-US" sz="1800" b="1" u="sng" baseline="0" dirty="0" smtClean="0">
                <a:latin typeface="Trebuchet MS" pitchFamily="34" charset="0"/>
              </a:rPr>
              <a:t>TEXT: </a:t>
            </a:r>
            <a:r>
              <a:rPr lang="en-US" sz="1800" baseline="0" dirty="0" smtClean="0">
                <a:latin typeface="Trebuchet MS" pitchFamily="34" charset="0"/>
              </a:rPr>
              <a:t>Paste or type your text into a pre-existing placeholder or drag in a new placeholder from the left side of the template. Move it anywhere as needed.</a:t>
            </a:r>
          </a:p>
          <a:p>
            <a:pPr defTabSz="3526628">
              <a:lnSpc>
                <a:spcPct val="100000"/>
              </a:lnSpc>
            </a:pPr>
            <a:r>
              <a:rPr lang="en-US" sz="1800" b="1" u="sng" baseline="0" dirty="0" smtClean="0">
                <a:latin typeface="Trebuchet MS" pitchFamily="34" charset="0"/>
              </a:rPr>
              <a:t>PHOTOS: </a:t>
            </a:r>
            <a:r>
              <a:rPr lang="en-US" sz="1800" baseline="0" dirty="0" smtClean="0">
                <a:latin typeface="Trebuchet MS" pitchFamily="34" charset="0"/>
              </a:rPr>
              <a:t>Drag in a picture placeholder, size it </a:t>
            </a:r>
            <a:r>
              <a:rPr lang="en-US" sz="1800" u="sng" baseline="0" dirty="0" smtClean="0">
                <a:latin typeface="Trebuchet MS" pitchFamily="34" charset="0"/>
              </a:rPr>
              <a:t>first</a:t>
            </a:r>
            <a:r>
              <a:rPr lang="en-US" sz="1800" baseline="0" dirty="0" smtClean="0">
                <a:latin typeface="Trebuchet MS" pitchFamily="34" charset="0"/>
              </a:rPr>
              <a:t>, click in it and insert a photo from the menu.</a:t>
            </a:r>
          </a:p>
          <a:p>
            <a:pPr defTabSz="3526628">
              <a:lnSpc>
                <a:spcPct val="100000"/>
              </a:lnSpc>
            </a:pPr>
            <a:r>
              <a:rPr lang="en-US" sz="1800" b="1" u="sng" baseline="0" dirty="0" smtClean="0">
                <a:latin typeface="Trebuchet MS" pitchFamily="34" charset="0"/>
              </a:rPr>
              <a:t>TABLES: </a:t>
            </a:r>
            <a:r>
              <a:rPr lang="en-US" sz="1800" baseline="0" dirty="0" smtClean="0">
                <a:latin typeface="Trebuchet MS" pitchFamily="34" charset="0"/>
              </a:rPr>
              <a:t>You can copy and paste a table from an external document onto this poster template. To make the text fit better in the cells of an imported table, </a:t>
            </a:r>
            <a:r>
              <a:rPr lang="en-US" sz="1800" u="sng" baseline="0" dirty="0" smtClean="0">
                <a:latin typeface="Trebuchet MS" pitchFamily="34" charset="0"/>
              </a:rPr>
              <a:t>right-click</a:t>
            </a:r>
            <a:r>
              <a:rPr lang="en-US" sz="1800" baseline="0" dirty="0" smtClean="0">
                <a:latin typeface="Trebuchet MS" pitchFamily="34" charset="0"/>
              </a:rPr>
              <a:t> on the table, click FORMAT SHAPE  then click on TEXT BOX and change the INTERNAL MARGIN values to 0.25</a:t>
            </a:r>
          </a:p>
          <a:p>
            <a:pPr defTabSz="3526628">
              <a:lnSpc>
                <a:spcPct val="100000"/>
              </a:lnSpc>
            </a:pPr>
            <a:endParaRPr lang="en-US" sz="1800" baseline="0" dirty="0" smtClean="0">
              <a:latin typeface="Trebuchet MS" pitchFamily="34" charset="0"/>
            </a:endParaRPr>
          </a:p>
          <a:p>
            <a:pPr defTabSz="3134780"/>
            <a:r>
              <a:rPr lang="en-US" sz="1800" b="1" baseline="0" dirty="0" smtClean="0">
                <a:solidFill>
                  <a:srgbClr val="FFFF00"/>
                </a:solidFill>
                <a:latin typeface="Trebuchet MS" pitchFamily="34" charset="0"/>
              </a:rPr>
              <a:t>Modifying the color scheme</a:t>
            </a:r>
          </a:p>
          <a:p>
            <a:pPr defTabSz="3134780"/>
            <a:r>
              <a:rPr lang="en-US" sz="1800" baseline="0" dirty="0" smtClean="0">
                <a:latin typeface="Trebuchet MS" pitchFamily="34" charset="0"/>
              </a:rPr>
              <a:t>To change the color scheme of this template go to the “Design” menu and click on “Colors”. You can choose from the provide color combinations or you can create your own.</a:t>
            </a:r>
          </a:p>
          <a:p>
            <a:pPr defTabSz="3526628">
              <a:lnSpc>
                <a:spcPct val="100000"/>
              </a:lnSpc>
            </a:pPr>
            <a:endParaRPr lang="en-US" sz="1800" baseline="0" dirty="0" smtClean="0">
              <a:latin typeface="Trebuchet MS" pitchFamily="34" charset="0"/>
            </a:endParaRPr>
          </a:p>
          <a:p>
            <a:pPr defTabSz="2821641">
              <a:lnSpc>
                <a:spcPct val="100000"/>
              </a:lnSpc>
            </a:pPr>
            <a:endParaRPr lang="en-US" sz="1200" baseline="0" dirty="0" smtClean="0">
              <a:latin typeface="Trebuchet MS" pitchFamily="34" charset="0"/>
            </a:endParaRPr>
          </a:p>
          <a:p>
            <a:pPr defTabSz="2821641">
              <a:lnSpc>
                <a:spcPct val="100000"/>
              </a:lnSpc>
            </a:pPr>
            <a:endParaRPr lang="en-US" sz="1200" dirty="0" smtClean="0">
              <a:latin typeface="Trebuchet MS" pitchFamily="34" charset="0"/>
            </a:endParaRPr>
          </a:p>
          <a:p>
            <a:pPr algn="ctr">
              <a:lnSpc>
                <a:spcPct val="100000"/>
              </a:lnSpc>
            </a:pPr>
            <a:endParaRPr lang="en-US" sz="1200" b="1" dirty="0" smtClean="0">
              <a:solidFill>
                <a:schemeClr val="bg1"/>
              </a:solidFill>
              <a:latin typeface="Trebuchet MS" pitchFamily="34" charset="0"/>
            </a:endParaRPr>
          </a:p>
          <a:p>
            <a:pPr defTabSz="2821641">
              <a:lnSpc>
                <a:spcPct val="100000"/>
              </a:lnSpc>
            </a:pPr>
            <a:endParaRPr lang="en-US" sz="1200" b="1" dirty="0" smtClean="0">
              <a:solidFill>
                <a:srgbClr val="FFFF00"/>
              </a:solidFill>
              <a:latin typeface="Trebuchet MS" pitchFamily="34" charset="0"/>
            </a:endParaRPr>
          </a:p>
          <a:p>
            <a:pPr algn="ctr">
              <a:lnSpc>
                <a:spcPct val="100000"/>
              </a:lnSpc>
            </a:pPr>
            <a:endParaRPr lang="en-US" sz="1800" b="1" dirty="0">
              <a:latin typeface="Trebuchet MS" pitchFamily="34" charset="0"/>
            </a:endParaRPr>
          </a:p>
        </p:txBody>
      </p:sp>
      <p:sp>
        <p:nvSpPr>
          <p:cNvPr id="63" name="Rectangle 62"/>
          <p:cNvSpPr/>
          <p:nvPr/>
        </p:nvSpPr>
        <p:spPr>
          <a:xfrm>
            <a:off x="-8104773" y="11115004"/>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pic>
        <p:nvPicPr>
          <p:cNvPr id="64" name="Picture 2"/>
          <p:cNvPicPr>
            <a:picLocks noChangeAspect="1" noChangeArrowheads="1"/>
          </p:cNvPicPr>
          <p:nvPr/>
        </p:nvPicPr>
        <p:blipFill>
          <a:blip r:embed="rId3" cstate="print"/>
          <a:srcRect/>
          <a:stretch>
            <a:fillRect/>
          </a:stretch>
        </p:blipFill>
        <p:spPr bwMode="auto">
          <a:xfrm>
            <a:off x="36691989" y="7979334"/>
            <a:ext cx="2993138" cy="1529091"/>
          </a:xfrm>
          <a:prstGeom prst="rect">
            <a:avLst/>
          </a:prstGeom>
          <a:noFill/>
          <a:ln w="9525">
            <a:noFill/>
            <a:miter lim="800000"/>
            <a:headEnd/>
            <a:tailEnd/>
          </a:ln>
          <a:effectLst/>
        </p:spPr>
      </p:pic>
      <p:pic>
        <p:nvPicPr>
          <p:cNvPr id="65" name="Picture 2"/>
          <p:cNvPicPr>
            <a:picLocks noChangeAspect="1" noChangeArrowheads="1"/>
          </p:cNvPicPr>
          <p:nvPr/>
        </p:nvPicPr>
        <p:blipFill>
          <a:blip r:embed="rId4" cstate="print"/>
          <a:srcRect/>
          <a:stretch>
            <a:fillRect/>
          </a:stretch>
        </p:blipFill>
        <p:spPr bwMode="auto">
          <a:xfrm>
            <a:off x="34151437" y="6798233"/>
            <a:ext cx="442913" cy="219075"/>
          </a:xfrm>
          <a:prstGeom prst="rect">
            <a:avLst/>
          </a:prstGeom>
          <a:noFill/>
          <a:ln w="9525">
            <a:solidFill>
              <a:schemeClr val="tx1"/>
            </a:solidFill>
            <a:miter lim="800000"/>
            <a:headEnd/>
            <a:tailEnd/>
          </a:ln>
          <a:effectLst/>
        </p:spPr>
      </p:pic>
      <p:sp>
        <p:nvSpPr>
          <p:cNvPr id="66" name="TextBox 65"/>
          <p:cNvSpPr txBox="1"/>
          <p:nvPr/>
        </p:nvSpPr>
        <p:spPr>
          <a:xfrm>
            <a:off x="33223805" y="15269320"/>
            <a:ext cx="6870215" cy="1088867"/>
          </a:xfrm>
          <a:prstGeom prst="rect">
            <a:avLst/>
          </a:prstGeom>
          <a:noFill/>
        </p:spPr>
        <p:txBody>
          <a:bodyPr wrap="square" lIns="58781" tIns="29390" rIns="58781" bIns="29390" rtlCol="0">
            <a:spAutoFit/>
          </a:bodyPr>
          <a:lstStyle/>
          <a:p>
            <a:pPr>
              <a:lnSpc>
                <a:spcPts val="2025"/>
              </a:lnSpc>
            </a:pPr>
            <a:r>
              <a:rPr lang="en-US" sz="2000" dirty="0" smtClean="0">
                <a:solidFill>
                  <a:schemeClr val="bg1"/>
                </a:solidFill>
              </a:rPr>
              <a:t>© 2012 PosterPresentations.com</a:t>
            </a:r>
            <a:br>
              <a:rPr lang="en-US" sz="2000" dirty="0" smtClean="0">
                <a:solidFill>
                  <a:schemeClr val="bg1"/>
                </a:solidFill>
              </a:rPr>
            </a:br>
            <a:r>
              <a:rPr lang="en-US" sz="2000" dirty="0" smtClean="0">
                <a:solidFill>
                  <a:schemeClr val="bg1"/>
                </a:solidFill>
              </a:rPr>
              <a:t>    </a:t>
            </a:r>
            <a:r>
              <a:rPr lang="en-US" sz="1800" dirty="0" smtClean="0">
                <a:solidFill>
                  <a:schemeClr val="bg1"/>
                </a:solidFill>
              </a:rPr>
              <a:t>2117 Fourth Street ,</a:t>
            </a:r>
            <a:r>
              <a:rPr lang="en-US" sz="1800" baseline="0" dirty="0" smtClean="0">
                <a:solidFill>
                  <a:schemeClr val="bg1"/>
                </a:solidFill>
              </a:rPr>
              <a:t> Unit C</a:t>
            </a:r>
            <a:br>
              <a:rPr lang="en-US" sz="1800" baseline="0" dirty="0" smtClean="0">
                <a:solidFill>
                  <a:schemeClr val="bg1"/>
                </a:solidFill>
              </a:rPr>
            </a:br>
            <a:r>
              <a:rPr lang="en-US" sz="1800" baseline="0" dirty="0" smtClean="0">
                <a:solidFill>
                  <a:schemeClr val="bg1"/>
                </a:solidFill>
              </a:rPr>
              <a:t>    Berkeley  CA  94710</a:t>
            </a:r>
            <a:br>
              <a:rPr lang="en-US" sz="1800" baseline="0" dirty="0" smtClean="0">
                <a:solidFill>
                  <a:schemeClr val="bg1"/>
                </a:solidFill>
              </a:rPr>
            </a:br>
            <a:r>
              <a:rPr lang="en-US" sz="1800" baseline="0" dirty="0" smtClean="0">
                <a:solidFill>
                  <a:schemeClr val="bg1"/>
                </a:solidFill>
              </a:rPr>
              <a:t>    </a:t>
            </a:r>
            <a:r>
              <a:rPr lang="en-US" sz="1800" b="1" baseline="0" dirty="0" smtClean="0">
                <a:solidFill>
                  <a:srgbClr val="FFFF00"/>
                </a:solidFill>
              </a:rPr>
              <a:t>posterpresenter@gmail.com</a:t>
            </a:r>
            <a:endParaRPr lang="en-US" sz="2000" b="1" dirty="0">
              <a:solidFill>
                <a:srgbClr val="FFFF00"/>
              </a:solidFill>
            </a:endParaRPr>
          </a:p>
        </p:txBody>
      </p:sp>
      <p:grpSp>
        <p:nvGrpSpPr>
          <p:cNvPr id="67" name="Group 66"/>
          <p:cNvGrpSpPr/>
          <p:nvPr/>
        </p:nvGrpSpPr>
        <p:grpSpPr>
          <a:xfrm>
            <a:off x="-7670881" y="15395655"/>
            <a:ext cx="6925830" cy="651775"/>
            <a:chOff x="44242388" y="28041207"/>
            <a:chExt cx="9771400" cy="1103478"/>
          </a:xfrm>
        </p:grpSpPr>
        <p:sp>
          <p:nvSpPr>
            <p:cNvPr id="68" name="Rounded Rectangle 67"/>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dirty="0"/>
            </a:p>
          </p:txBody>
        </p:sp>
        <p:pic>
          <p:nvPicPr>
            <p:cNvPr id="69" name="Picture 68" descr="http://t2.gstatic.com/images?q=tbn:ANd9GcR4APHC6TT9w54M2zn_pvCiBxUNcspYPoVxirLRphBoJabfSvu7zw">
              <a:hlinkClick r:id="rId5"/>
            </p:cNvPr>
            <p:cNvPicPr>
              <a:picLocks noChangeAspect="1" noChangeArrowheads="1"/>
            </p:cNvPicPr>
            <p:nvPr userDrawn="1"/>
          </p:nvPicPr>
          <p:blipFill>
            <a:blip r:embed="rId6"/>
            <a:srcRect/>
            <a:stretch>
              <a:fillRect/>
            </a:stretch>
          </p:blipFill>
          <p:spPr bwMode="auto">
            <a:xfrm>
              <a:off x="44341112" y="28126638"/>
              <a:ext cx="914400" cy="914400"/>
            </a:xfrm>
            <a:prstGeom prst="rect">
              <a:avLst/>
            </a:prstGeom>
            <a:noFill/>
          </p:spPr>
        </p:pic>
        <p:sp>
          <p:nvSpPr>
            <p:cNvPr id="70" name="TextBox 32"/>
            <p:cNvSpPr txBox="1"/>
            <p:nvPr userDrawn="1"/>
          </p:nvSpPr>
          <p:spPr>
            <a:xfrm>
              <a:off x="45342599" y="28041207"/>
              <a:ext cx="8671189" cy="1094261"/>
            </a:xfrm>
            <a:prstGeom prst="rect">
              <a:avLst/>
            </a:prstGeom>
            <a:noFill/>
          </p:spPr>
          <p:txBody>
            <a:bodyPr wrap="square" rtlCol="0">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r>
                <a:rPr lang="en-US" sz="1800" dirty="0" smtClean="0">
                  <a:solidFill>
                    <a:schemeClr val="tx2"/>
                  </a:solidFill>
                  <a:latin typeface="Trebuchet MS" pitchFamily="34" charset="0"/>
                </a:rPr>
                <a:t>Student</a:t>
              </a:r>
              <a:r>
                <a:rPr lang="en-US" sz="1800" baseline="0" dirty="0" smtClean="0">
                  <a:solidFill>
                    <a:schemeClr val="tx2"/>
                  </a:solidFill>
                  <a:latin typeface="Trebuchet MS" pitchFamily="34" charset="0"/>
                </a:rPr>
                <a:t> discounts are available on our Facebook page. </a:t>
              </a:r>
            </a:p>
            <a:p>
              <a:r>
                <a:rPr lang="en-US" sz="1800" baseline="0" dirty="0" smtClean="0">
                  <a:solidFill>
                    <a:schemeClr val="tx2"/>
                  </a:solidFill>
                  <a:latin typeface="Trebuchet MS" pitchFamily="34" charset="0"/>
                </a:rPr>
                <a:t>Go to </a:t>
              </a:r>
              <a:r>
                <a:rPr lang="en-US" sz="1800" u="sng" baseline="0" dirty="0" smtClean="0">
                  <a:solidFill>
                    <a:schemeClr val="tx2"/>
                  </a:solidFill>
                  <a:latin typeface="Trebuchet MS" pitchFamily="34" charset="0"/>
                </a:rPr>
                <a:t>PosterPresentations.com</a:t>
              </a:r>
              <a:r>
                <a:rPr lang="en-US" sz="1800" baseline="0" dirty="0" smtClean="0">
                  <a:solidFill>
                    <a:schemeClr val="tx2"/>
                  </a:solidFill>
                  <a:latin typeface="Trebuchet MS" pitchFamily="34" charset="0"/>
                </a:rPr>
                <a:t> and click on the FB icon.</a:t>
              </a:r>
              <a:endParaRPr lang="en-US" sz="1800" dirty="0">
                <a:solidFill>
                  <a:schemeClr val="tx2"/>
                </a:solidFill>
                <a:latin typeface="Trebuchet MS" pitchFamily="34" charset="0"/>
              </a:endParaRPr>
            </a:p>
          </p:txBody>
        </p:sp>
      </p:grpSp>
      <p:cxnSp>
        <p:nvCxnSpPr>
          <p:cNvPr id="103" name="Straight Connector 102"/>
          <p:cNvCxnSpPr/>
          <p:nvPr/>
        </p:nvCxnSpPr>
        <p:spPr>
          <a:xfrm>
            <a:off x="33166594" y="15136895"/>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3161339" y="2781300"/>
            <a:ext cx="7537847"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133348" y="6115050"/>
            <a:ext cx="7869405"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33"/>
          <p:cNvSpPr>
            <a:spLocks noChangeArrowheads="1"/>
          </p:cNvSpPr>
          <p:nvPr userDrawn="1"/>
        </p:nvSpPr>
        <p:spPr bwMode="auto">
          <a:xfrm>
            <a:off x="26371154" y="2657475"/>
            <a:ext cx="6209109" cy="13373100"/>
          </a:xfrm>
          <a:prstGeom prst="roundRect">
            <a:avLst>
              <a:gd name="adj" fmla="val 8383"/>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2" name="Rectangle 33"/>
          <p:cNvSpPr>
            <a:spLocks noChangeArrowheads="1"/>
          </p:cNvSpPr>
          <p:nvPr userDrawn="1"/>
        </p:nvSpPr>
        <p:spPr bwMode="auto">
          <a:xfrm>
            <a:off x="6863656" y="2657475"/>
            <a:ext cx="19208948" cy="13373100"/>
          </a:xfrm>
          <a:prstGeom prst="roundRect">
            <a:avLst>
              <a:gd name="adj" fmla="val 3682"/>
            </a:avLst>
          </a:prstGeom>
          <a:gradFill>
            <a:gsLst>
              <a:gs pos="0">
                <a:srgbClr val="CDD2DE"/>
              </a:gs>
              <a:gs pos="0">
                <a:srgbClr val="F3F5FA"/>
              </a:gs>
              <a:gs pos="100000">
                <a:srgbClr val="F3F5FA"/>
              </a:gs>
            </a:gsLst>
            <a:lin ang="16200000" scaled="1"/>
          </a:gradFill>
          <a:ln w="9525">
            <a:solidFill>
              <a:schemeClr val="tx2"/>
            </a:solidFill>
            <a:miter lim="800000"/>
            <a:headEnd/>
            <a:tailEnd/>
          </a:ln>
          <a:effectLst/>
        </p:spPr>
        <p:txBody>
          <a:bodyPr wrap="none" lIns="58781" tIns="29390" rIns="58781" bIns="29390" anchor="ctr"/>
          <a:lstStyle/>
          <a:p>
            <a:pPr>
              <a:defRPr/>
            </a:pPr>
            <a:endParaRPr lang="en-US" dirty="0"/>
          </a:p>
        </p:txBody>
      </p:sp>
      <p:sp>
        <p:nvSpPr>
          <p:cNvPr id="23" name="Rectangle 22"/>
          <p:cNvSpPr/>
          <p:nvPr userDrawn="1"/>
        </p:nvSpPr>
        <p:spPr>
          <a:xfrm>
            <a:off x="-8118667" y="9308759"/>
            <a:ext cx="7854724" cy="3932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8781" tIns="29390" rIns="58781" bIns="29390"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8" r:id="rId1"/>
  </p:sldLayoutIdLst>
  <p:timing>
    <p:tnLst>
      <p:par>
        <p:cTn xmlns:p14="http://schemas.microsoft.com/office/powerpoint/2010/main" id="1" dur="indefinite" restart="never" nodeType="tmRoot"/>
      </p:par>
    </p:tnLst>
  </p:timing>
  <p:txStyles>
    <p:titleStyle>
      <a:lvl1pPr algn="ctr" defTabSz="2821436" rtl="0" eaLnBrk="1" latinLnBrk="0" hangingPunct="1">
        <a:spcBef>
          <a:spcPct val="0"/>
        </a:spcBef>
        <a:buNone/>
        <a:defRPr sz="5600" kern="1200">
          <a:solidFill>
            <a:schemeClr val="bg1"/>
          </a:solidFill>
          <a:latin typeface="Trebuchet MS" pitchFamily="34" charset="0"/>
          <a:ea typeface="+mj-ea"/>
          <a:cs typeface="+mj-cs"/>
        </a:defRPr>
      </a:lvl1pPr>
    </p:titleStyle>
    <p:bodyStyle>
      <a:lvl1pPr marL="1058039" indent="-1058039" algn="l" defTabSz="2821436" rtl="0" eaLnBrk="1" latinLnBrk="0" hangingPunct="1">
        <a:spcBef>
          <a:spcPct val="20000"/>
        </a:spcBef>
        <a:buFont typeface="Arial" pitchFamily="34" charset="0"/>
        <a:buChar char="•"/>
        <a:defRPr sz="9900" kern="1200">
          <a:solidFill>
            <a:schemeClr val="tx1"/>
          </a:solidFill>
          <a:latin typeface="+mn-lt"/>
          <a:ea typeface="+mn-ea"/>
          <a:cs typeface="+mn-cs"/>
        </a:defRPr>
      </a:lvl1pPr>
      <a:lvl2pPr marL="2292417" indent="-881699" algn="l" defTabSz="2821436" rtl="0" eaLnBrk="1" latinLnBrk="0" hangingPunct="1">
        <a:spcBef>
          <a:spcPct val="20000"/>
        </a:spcBef>
        <a:buFont typeface="Arial" pitchFamily="34" charset="0"/>
        <a:buChar char="–"/>
        <a:defRPr sz="8700" kern="1200">
          <a:solidFill>
            <a:schemeClr val="tx1"/>
          </a:solidFill>
          <a:latin typeface="+mn-lt"/>
          <a:ea typeface="+mn-ea"/>
          <a:cs typeface="+mn-cs"/>
        </a:defRPr>
      </a:lvl2pPr>
      <a:lvl3pPr marL="3526796" indent="-705359" algn="l" defTabSz="2821436" rtl="0" eaLnBrk="1" latinLnBrk="0" hangingPunct="1">
        <a:spcBef>
          <a:spcPct val="20000"/>
        </a:spcBef>
        <a:buFont typeface="Arial" pitchFamily="34" charset="0"/>
        <a:buChar char="•"/>
        <a:defRPr sz="7400" kern="1200">
          <a:solidFill>
            <a:schemeClr val="tx1"/>
          </a:solidFill>
          <a:latin typeface="+mn-lt"/>
          <a:ea typeface="+mn-ea"/>
          <a:cs typeface="+mn-cs"/>
        </a:defRPr>
      </a:lvl3pPr>
      <a:lvl4pPr marL="4937514"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4pPr>
      <a:lvl5pPr marL="6348231"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p:bodyStyle>
    <p:other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jp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hyperlink" Target="mailto:or@belgingur.is" TargetMode="External"/><Relationship Id="rId1" Type="http://schemas.openxmlformats.org/officeDocument/2006/relationships/slideLayout" Target="../slideLayouts/slideLayout1.xml"/><Relationship Id="rId2" Type="http://schemas.openxmlformats.org/officeDocument/2006/relationships/image" Target="../media/image4.emf"/><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emf"/><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emf"/><Relationship Id="rId10"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86"/>
          <p:cNvPicPr>
            <a:picLocks noGrp="1" noChangeAspect="1"/>
          </p:cNvPicPr>
          <p:nvPr>
            <p:ph type="pic" sz="quarter" idx="189"/>
          </p:nvPr>
        </p:nvPicPr>
        <p:blipFill>
          <a:blip r:embed="rId2"/>
          <a:srcRect l="-5209" r="-5209"/>
          <a:stretch>
            <a:fillRect/>
          </a:stretch>
        </p:blipFill>
        <p:spPr>
          <a:xfrm>
            <a:off x="17164844" y="9647938"/>
            <a:ext cx="6738938" cy="4879975"/>
          </a:xfrm>
        </p:spPr>
      </p:pic>
      <p:sp>
        <p:nvSpPr>
          <p:cNvPr id="2" name="Text Placeholder 1"/>
          <p:cNvSpPr>
            <a:spLocks noGrp="1"/>
          </p:cNvSpPr>
          <p:nvPr>
            <p:ph type="body" sz="quarter" idx="10"/>
          </p:nvPr>
        </p:nvSpPr>
        <p:spPr>
          <a:xfrm>
            <a:off x="355998" y="8478507"/>
            <a:ext cx="7825476" cy="784830"/>
          </a:xfrm>
        </p:spPr>
        <p:txBody>
          <a:bodyPr/>
          <a:lstStyle/>
          <a:p>
            <a:r>
              <a:rPr lang="en-US" dirty="0" smtClean="0"/>
              <a:t>The procedure to set up and run an on-demand weather forecast via the </a:t>
            </a:r>
            <a:r>
              <a:rPr lang="en-US" dirty="0" smtClean="0">
                <a:solidFill>
                  <a:srgbClr val="FF6600"/>
                </a:solidFill>
              </a:rPr>
              <a:t>SAR</a:t>
            </a:r>
            <a:r>
              <a:rPr lang="en-US" dirty="0" smtClean="0"/>
              <a:t>Weather system is straight forward. Once logged on, the user simply chooses his/her region by clicking on a map (cf. Fig. 1).</a:t>
            </a:r>
            <a:endParaRPr lang="en-US" dirty="0"/>
          </a:p>
        </p:txBody>
      </p:sp>
      <p:sp>
        <p:nvSpPr>
          <p:cNvPr id="3" name="Text Placeholder 2"/>
          <p:cNvSpPr>
            <a:spLocks noGrp="1"/>
          </p:cNvSpPr>
          <p:nvPr>
            <p:ph type="body" sz="quarter" idx="11"/>
          </p:nvPr>
        </p:nvSpPr>
        <p:spPr/>
        <p:txBody>
          <a:bodyPr/>
          <a:lstStyle/>
          <a:p>
            <a:r>
              <a:rPr lang="en-US" dirty="0" smtClean="0"/>
              <a:t>Introduction</a:t>
            </a:r>
            <a:endParaRPr lang="en-US" dirty="0"/>
          </a:p>
        </p:txBody>
      </p:sp>
      <p:pic>
        <p:nvPicPr>
          <p:cNvPr id="63" name="Picture Placeholder 62" descr="LOGO-IMRb.pdf"/>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80" r="-22080"/>
          <a:stretch>
            <a:fillRect/>
          </a:stretch>
        </p:blipFill>
        <p:spPr/>
      </p:pic>
      <p:pic>
        <p:nvPicPr>
          <p:cNvPr id="59" name="Picture Placeholder 58" descr="Uni-Bergen-logo.png"/>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79475" r="-79475"/>
          <a:stretch>
            <a:fillRect/>
          </a:stretch>
        </p:blipFill>
        <p:spPr>
          <a:xfrm>
            <a:off x="29249688" y="571500"/>
            <a:ext cx="3314700" cy="1257300"/>
          </a:xfrm>
        </p:spPr>
      </p:pic>
      <p:sp>
        <p:nvSpPr>
          <p:cNvPr id="6" name="Text Placeholder 5"/>
          <p:cNvSpPr>
            <a:spLocks noGrp="1"/>
          </p:cNvSpPr>
          <p:nvPr>
            <p:ph type="body" sz="quarter" idx="20"/>
          </p:nvPr>
        </p:nvSpPr>
        <p:spPr>
          <a:xfrm>
            <a:off x="8458453" y="8017911"/>
            <a:ext cx="7856368" cy="426487"/>
          </a:xfrm>
        </p:spPr>
        <p:txBody>
          <a:bodyPr/>
          <a:lstStyle/>
          <a:p>
            <a:r>
              <a:rPr lang="en-US" dirty="0" smtClean="0"/>
              <a:t>Atmospheric profiles from Unmanned Aerial Systems</a:t>
            </a:r>
            <a:endParaRPr lang="en-US" dirty="0"/>
          </a:p>
        </p:txBody>
      </p:sp>
      <p:sp>
        <p:nvSpPr>
          <p:cNvPr id="7" name="Text Placeholder 6"/>
          <p:cNvSpPr>
            <a:spLocks noGrp="1"/>
          </p:cNvSpPr>
          <p:nvPr>
            <p:ph type="body" sz="quarter" idx="21"/>
          </p:nvPr>
        </p:nvSpPr>
        <p:spPr>
          <a:xfrm>
            <a:off x="355998" y="3160469"/>
            <a:ext cx="7825476" cy="5136789"/>
          </a:xfrm>
        </p:spPr>
        <p:txBody>
          <a:bodyPr/>
          <a:lstStyle/>
          <a:p>
            <a:r>
              <a:rPr lang="en-US" dirty="0"/>
              <a:t>An on-demand weather forecasting system, named </a:t>
            </a:r>
            <a:r>
              <a:rPr lang="en-US" dirty="0">
                <a:solidFill>
                  <a:srgbClr val="FF6600"/>
                </a:solidFill>
              </a:rPr>
              <a:t>SAR</a:t>
            </a:r>
            <a:r>
              <a:rPr lang="en-US" dirty="0"/>
              <a:t>Weather, has been </a:t>
            </a:r>
            <a:r>
              <a:rPr lang="en-US" dirty="0" smtClean="0"/>
              <a:t>developed [7]. </a:t>
            </a:r>
            <a:r>
              <a:rPr lang="en-US" dirty="0"/>
              <a:t>The system is </a:t>
            </a:r>
            <a:r>
              <a:rPr lang="en-US" dirty="0" smtClean="0"/>
              <a:t>tailored to </a:t>
            </a:r>
            <a:r>
              <a:rPr lang="en-US" dirty="0"/>
              <a:t>meet the demanding needs of Search And Rescue operators world-wide. </a:t>
            </a:r>
            <a:r>
              <a:rPr lang="en-US" dirty="0">
                <a:solidFill>
                  <a:srgbClr val="FF6600"/>
                </a:solidFill>
              </a:rPr>
              <a:t>SAR</a:t>
            </a:r>
            <a:r>
              <a:rPr lang="en-US" dirty="0"/>
              <a:t>Weather uses the </a:t>
            </a:r>
            <a:r>
              <a:rPr lang="en-US" dirty="0" smtClean="0"/>
              <a:t>Advanced Research </a:t>
            </a:r>
            <a:r>
              <a:rPr lang="en-US" dirty="0"/>
              <a:t>WRF model, initialized and forced on the boundaries with data from the GFS global forecasting </a:t>
            </a:r>
            <a:r>
              <a:rPr lang="en-US" dirty="0" smtClean="0"/>
              <a:t>system. One </a:t>
            </a:r>
            <a:r>
              <a:rPr lang="en-US" dirty="0"/>
              <a:t>of the unique features of the system is that it is run on the Amazon Elastic Compute Cloud (Amazon EC2)</a:t>
            </a:r>
            <a:r>
              <a:rPr lang="en-US" dirty="0" smtClean="0"/>
              <a:t>. This </a:t>
            </a:r>
            <a:r>
              <a:rPr lang="en-US" dirty="0"/>
              <a:t>ensures that </a:t>
            </a:r>
            <a:r>
              <a:rPr lang="en-US" dirty="0" smtClean="0"/>
              <a:t>many individual </a:t>
            </a:r>
            <a:r>
              <a:rPr lang="en-US" dirty="0"/>
              <a:t>forecasts can be run simultaneously for any region in the world. Increasing </a:t>
            </a:r>
            <a:r>
              <a:rPr lang="en-US" dirty="0" smtClean="0"/>
              <a:t>the number </a:t>
            </a:r>
            <a:r>
              <a:rPr lang="en-US" dirty="0"/>
              <a:t>of potential forecasts is straight forward, and can be done at a short notice. A second unique feature </a:t>
            </a:r>
            <a:r>
              <a:rPr lang="en-US" dirty="0" smtClean="0"/>
              <a:t>of </a:t>
            </a:r>
            <a:r>
              <a:rPr lang="en-US" dirty="0" smtClean="0">
                <a:solidFill>
                  <a:srgbClr val="FF6600"/>
                </a:solidFill>
              </a:rPr>
              <a:t>SAR</a:t>
            </a:r>
            <a:r>
              <a:rPr lang="en-US" dirty="0" smtClean="0"/>
              <a:t>Weather </a:t>
            </a:r>
            <a:r>
              <a:rPr lang="en-US" dirty="0"/>
              <a:t>is that the system does not require any prior knowledge on behalf of the user regarding </a:t>
            </a:r>
            <a:r>
              <a:rPr lang="en-US" dirty="0" smtClean="0"/>
              <a:t>atmospheric modeling </a:t>
            </a:r>
            <a:r>
              <a:rPr lang="en-US" dirty="0"/>
              <a:t>and/or high performance computing. Thirdly, output from </a:t>
            </a:r>
            <a:r>
              <a:rPr lang="en-US" dirty="0">
                <a:solidFill>
                  <a:srgbClr val="FF6600"/>
                </a:solidFill>
              </a:rPr>
              <a:t>SAR</a:t>
            </a:r>
            <a:r>
              <a:rPr lang="en-US" dirty="0"/>
              <a:t>Weather can be easily </a:t>
            </a:r>
            <a:r>
              <a:rPr lang="en-US" dirty="0" smtClean="0"/>
              <a:t>integrated with other decision </a:t>
            </a:r>
            <a:r>
              <a:rPr lang="en-US" dirty="0"/>
              <a:t>support software, such as ArcGIS.</a:t>
            </a:r>
          </a:p>
          <a:p>
            <a:endParaRPr lang="en-US" dirty="0"/>
          </a:p>
          <a:p>
            <a:r>
              <a:rPr lang="en-US" dirty="0"/>
              <a:t>Data from </a:t>
            </a:r>
            <a:r>
              <a:rPr lang="en-US" dirty="0" smtClean="0"/>
              <a:t>an unmanned aerial </a:t>
            </a:r>
            <a:r>
              <a:rPr lang="en-US" dirty="0"/>
              <a:t>system named SUMO </a:t>
            </a:r>
            <a:r>
              <a:rPr lang="en-US" dirty="0" smtClean="0"/>
              <a:t>[5] </a:t>
            </a:r>
            <a:r>
              <a:rPr lang="en-US" dirty="0"/>
              <a:t>(Small Unmanned Meteorological Observer) have </a:t>
            </a:r>
            <a:r>
              <a:rPr lang="en-US" dirty="0" smtClean="0"/>
              <a:t>been shown to </a:t>
            </a:r>
            <a:r>
              <a:rPr lang="en-US" dirty="0"/>
              <a:t>improve </a:t>
            </a:r>
            <a:r>
              <a:rPr lang="en-US" dirty="0" smtClean="0"/>
              <a:t>the quality of local atmospheric simulations [1,2]</a:t>
            </a:r>
            <a:r>
              <a:rPr lang="en-US" dirty="0"/>
              <a:t>. Ongoing research aims at combining the SUMO with </a:t>
            </a:r>
            <a:r>
              <a:rPr lang="en-US" dirty="0">
                <a:solidFill>
                  <a:srgbClr val="FF6600"/>
                </a:solidFill>
              </a:rPr>
              <a:t>SAR</a:t>
            </a:r>
            <a:r>
              <a:rPr lang="en-US" dirty="0"/>
              <a:t>Weather </a:t>
            </a:r>
            <a:r>
              <a:rPr lang="en-US" dirty="0" smtClean="0"/>
              <a:t>by transmitting </a:t>
            </a:r>
            <a:r>
              <a:rPr lang="en-US" dirty="0"/>
              <a:t>atmospheric observations from vertical proﬁles, made by the SUMO observer, directly from the </a:t>
            </a:r>
            <a:r>
              <a:rPr lang="en-US" dirty="0" smtClean="0"/>
              <a:t>ﬁeld to </a:t>
            </a:r>
            <a:r>
              <a:rPr lang="en-US" dirty="0"/>
              <a:t>the </a:t>
            </a:r>
            <a:r>
              <a:rPr lang="en-US" dirty="0">
                <a:solidFill>
                  <a:srgbClr val="FF6600"/>
                </a:solidFill>
              </a:rPr>
              <a:t>SAR</a:t>
            </a:r>
            <a:r>
              <a:rPr lang="en-US" dirty="0"/>
              <a:t>Weather system via 3G mobile transmissions.</a:t>
            </a:r>
          </a:p>
          <a:p>
            <a:endParaRPr lang="en-US" dirty="0"/>
          </a:p>
          <a:p>
            <a:r>
              <a:rPr lang="en-US" dirty="0"/>
              <a:t>In 2011, </a:t>
            </a:r>
            <a:r>
              <a:rPr lang="en-US" dirty="0">
                <a:solidFill>
                  <a:srgbClr val="FF6600"/>
                </a:solidFill>
              </a:rPr>
              <a:t>SAR</a:t>
            </a:r>
            <a:r>
              <a:rPr lang="en-US" dirty="0"/>
              <a:t>Weather joined GDACS (Global Disaster Alerts and Coordination System </a:t>
            </a:r>
            <a:r>
              <a:rPr lang="en-US" dirty="0" smtClean="0"/>
              <a:t>–</a:t>
            </a:r>
          </a:p>
          <a:p>
            <a:r>
              <a:rPr lang="en-US" dirty="0" smtClean="0">
                <a:solidFill>
                  <a:srgbClr val="0000FF"/>
                </a:solidFill>
              </a:rPr>
              <a:t>http</a:t>
            </a:r>
            <a:r>
              <a:rPr lang="en-US" dirty="0">
                <a:solidFill>
                  <a:srgbClr val="0000FF"/>
                </a:solidFill>
              </a:rPr>
              <a:t>://</a:t>
            </a:r>
            <a:r>
              <a:rPr lang="en-US" dirty="0">
                <a:solidFill>
                  <a:srgbClr val="0000FF"/>
                </a:solidFill>
              </a:rPr>
              <a:t>www.gdacs.org</a:t>
            </a:r>
            <a:r>
              <a:rPr lang="en-US" dirty="0"/>
              <a:t>) </a:t>
            </a:r>
            <a:r>
              <a:rPr lang="en-US" dirty="0" smtClean="0"/>
              <a:t>to provide </a:t>
            </a:r>
            <a:r>
              <a:rPr lang="en-US" dirty="0"/>
              <a:t>on-demand detailed weather forecasts for disaster areas world-wide. </a:t>
            </a:r>
            <a:r>
              <a:rPr lang="en-US" dirty="0">
                <a:solidFill>
                  <a:srgbClr val="FF6600"/>
                </a:solidFill>
              </a:rPr>
              <a:t>SAR</a:t>
            </a:r>
            <a:r>
              <a:rPr lang="en-US" dirty="0"/>
              <a:t>Weather is also being </a:t>
            </a:r>
            <a:r>
              <a:rPr lang="en-US" dirty="0" smtClean="0"/>
              <a:t>integrated with </a:t>
            </a:r>
            <a:r>
              <a:rPr lang="en-US" dirty="0"/>
              <a:t>the D4H system </a:t>
            </a:r>
            <a:endParaRPr lang="en-US" dirty="0" smtClean="0"/>
          </a:p>
          <a:p>
            <a:r>
              <a:rPr lang="en-US" dirty="0" smtClean="0"/>
              <a:t>(</a:t>
            </a:r>
            <a:r>
              <a:rPr lang="en-US" dirty="0">
                <a:solidFill>
                  <a:srgbClr val="0000FF"/>
                </a:solidFill>
              </a:rPr>
              <a:t>http://</a:t>
            </a:r>
            <a:r>
              <a:rPr lang="en-US" dirty="0">
                <a:solidFill>
                  <a:srgbClr val="0000FF"/>
                </a:solidFill>
              </a:rPr>
              <a:t>www.decisionsforheroes.com</a:t>
            </a:r>
            <a:r>
              <a:rPr lang="en-US" dirty="0"/>
              <a:t>).</a:t>
            </a:r>
            <a:endParaRPr lang="en-US" dirty="0"/>
          </a:p>
        </p:txBody>
      </p:sp>
      <p:sp>
        <p:nvSpPr>
          <p:cNvPr id="8" name="Text Placeholder 7"/>
          <p:cNvSpPr>
            <a:spLocks noGrp="1"/>
          </p:cNvSpPr>
          <p:nvPr>
            <p:ph type="body" sz="quarter" idx="22"/>
          </p:nvPr>
        </p:nvSpPr>
        <p:spPr>
          <a:xfrm>
            <a:off x="355998" y="8107826"/>
            <a:ext cx="7825476" cy="426487"/>
          </a:xfrm>
        </p:spPr>
        <p:txBody>
          <a:bodyPr/>
          <a:lstStyle/>
          <a:p>
            <a:r>
              <a:rPr lang="en-US" dirty="0" smtClean="0"/>
              <a:t>On-Demand forecasts</a:t>
            </a:r>
            <a:endParaRPr lang="en-US" dirty="0"/>
          </a:p>
        </p:txBody>
      </p:sp>
      <p:sp>
        <p:nvSpPr>
          <p:cNvPr id="9" name="Text Placeholder 8"/>
          <p:cNvSpPr>
            <a:spLocks noGrp="1"/>
          </p:cNvSpPr>
          <p:nvPr>
            <p:ph type="body" sz="quarter" idx="25"/>
          </p:nvPr>
        </p:nvSpPr>
        <p:spPr>
          <a:xfrm>
            <a:off x="24785054" y="4037050"/>
            <a:ext cx="7779732" cy="426487"/>
          </a:xfrm>
        </p:spPr>
        <p:txBody>
          <a:bodyPr/>
          <a:lstStyle/>
          <a:p>
            <a:r>
              <a:rPr lang="en-US" dirty="0" smtClean="0"/>
              <a:t>Ongoing work</a:t>
            </a:r>
            <a:endParaRPr lang="en-US" dirty="0"/>
          </a:p>
        </p:txBody>
      </p:sp>
      <p:sp>
        <p:nvSpPr>
          <p:cNvPr id="10" name="Text Placeholder 9"/>
          <p:cNvSpPr>
            <a:spLocks noGrp="1"/>
          </p:cNvSpPr>
          <p:nvPr>
            <p:ph type="body" sz="quarter" idx="26"/>
          </p:nvPr>
        </p:nvSpPr>
        <p:spPr>
          <a:xfrm>
            <a:off x="24785056" y="3160469"/>
            <a:ext cx="7779730" cy="1258806"/>
          </a:xfrm>
        </p:spPr>
        <p:txBody>
          <a:bodyPr/>
          <a:lstStyle/>
          <a:p>
            <a:r>
              <a:rPr lang="en-US" dirty="0"/>
              <a:t>l</a:t>
            </a:r>
            <a:r>
              <a:rPr lang="en-US" dirty="0" smtClean="0"/>
              <a:t>ocal background </a:t>
            </a:r>
            <a:r>
              <a:rPr lang="en-US" dirty="0"/>
              <a:t>flow. Erroneously simulated fog over the </a:t>
            </a:r>
            <a:r>
              <a:rPr lang="en-US" dirty="0" err="1"/>
              <a:t>Reykjanes</a:t>
            </a:r>
            <a:r>
              <a:rPr lang="en-US" dirty="0"/>
              <a:t> peninsula on 19 July, that leads to a local temperature underestimation of 8 K, is also corrected by the data assimilation (cf. Fig. 5). Sensitivity experiments showed that both the assimilation of wind data and temperature and humidity data are important for the assimilation results.</a:t>
            </a:r>
          </a:p>
          <a:p>
            <a:endParaRPr lang="en-US" dirty="0"/>
          </a:p>
        </p:txBody>
      </p:sp>
      <p:sp>
        <p:nvSpPr>
          <p:cNvPr id="11" name="Text Placeholder 10"/>
          <p:cNvSpPr>
            <a:spLocks noGrp="1"/>
          </p:cNvSpPr>
          <p:nvPr>
            <p:ph type="body" sz="quarter" idx="27"/>
          </p:nvPr>
        </p:nvSpPr>
        <p:spPr>
          <a:xfrm>
            <a:off x="24785055" y="8313502"/>
            <a:ext cx="7779729" cy="426487"/>
          </a:xfrm>
        </p:spPr>
        <p:txBody>
          <a:bodyPr/>
          <a:lstStyle/>
          <a:p>
            <a:r>
              <a:rPr lang="en-US" dirty="0" smtClean="0"/>
              <a:t>References</a:t>
            </a:r>
            <a:endParaRPr lang="en-US" dirty="0"/>
          </a:p>
        </p:txBody>
      </p:sp>
      <p:sp>
        <p:nvSpPr>
          <p:cNvPr id="12" name="Text Placeholder 11"/>
          <p:cNvSpPr>
            <a:spLocks noGrp="1"/>
          </p:cNvSpPr>
          <p:nvPr>
            <p:ph type="body" sz="quarter" idx="28"/>
          </p:nvPr>
        </p:nvSpPr>
        <p:spPr>
          <a:xfrm>
            <a:off x="24785055" y="8679951"/>
            <a:ext cx="7779729" cy="5395322"/>
          </a:xfrm>
        </p:spPr>
        <p:txBody>
          <a:bodyPr/>
          <a:lstStyle/>
          <a:p>
            <a:r>
              <a:rPr lang="en-US" dirty="0" smtClean="0"/>
              <a:t>[1] </a:t>
            </a:r>
            <a:r>
              <a:rPr lang="en-US" dirty="0" err="1" smtClean="0"/>
              <a:t>Ágústsson</a:t>
            </a:r>
            <a:r>
              <a:rPr lang="en-US" dirty="0" smtClean="0"/>
              <a:t>, H., H. </a:t>
            </a:r>
            <a:r>
              <a:rPr lang="en-US" dirty="0" err="1" smtClean="0"/>
              <a:t>Ólafsson</a:t>
            </a:r>
            <a:r>
              <a:rPr lang="en-US" dirty="0" smtClean="0"/>
              <a:t>, M. O. </a:t>
            </a:r>
            <a:r>
              <a:rPr lang="en-US" dirty="0" err="1" smtClean="0"/>
              <a:t>Jonassen</a:t>
            </a:r>
            <a:r>
              <a:rPr lang="en-US" dirty="0" smtClean="0"/>
              <a:t>, J. </a:t>
            </a:r>
            <a:r>
              <a:rPr lang="en-US" dirty="0" err="1" smtClean="0"/>
              <a:t>Reuder</a:t>
            </a:r>
            <a:r>
              <a:rPr lang="en-US" dirty="0" smtClean="0"/>
              <a:t>, D. </a:t>
            </a:r>
            <a:r>
              <a:rPr lang="en-US" dirty="0" err="1" smtClean="0"/>
              <a:t>Rasol</a:t>
            </a:r>
            <a:r>
              <a:rPr lang="en-US" dirty="0" smtClean="0"/>
              <a:t>, </a:t>
            </a:r>
            <a:r>
              <a:rPr lang="en-US" dirty="0" err="1" smtClean="0"/>
              <a:t>Ó</a:t>
            </a:r>
            <a:r>
              <a:rPr lang="en-US" dirty="0" smtClean="0"/>
              <a:t>. </a:t>
            </a:r>
            <a:r>
              <a:rPr lang="en-US" dirty="0"/>
              <a:t>Rögnvaldsson, 2011. Improving high-resolution atmospheric simulations of local weather </a:t>
            </a:r>
            <a:r>
              <a:rPr lang="en-US" dirty="0" smtClean="0"/>
              <a:t>using in</a:t>
            </a:r>
            <a:r>
              <a:rPr lang="en-US" dirty="0"/>
              <a:t>-situ </a:t>
            </a:r>
            <a:r>
              <a:rPr lang="en-US" dirty="0" smtClean="0"/>
              <a:t>real-time </a:t>
            </a:r>
            <a:r>
              <a:rPr lang="en-US" dirty="0"/>
              <a:t>observations from small unmanned aircraft. </a:t>
            </a:r>
            <a:r>
              <a:rPr lang="en-US" i="1" dirty="0"/>
              <a:t>Geophysical Research </a:t>
            </a:r>
            <a:r>
              <a:rPr lang="en-US" i="1" dirty="0" smtClean="0"/>
              <a:t>Abstracts</a:t>
            </a:r>
            <a:r>
              <a:rPr lang="en-US" dirty="0" smtClean="0"/>
              <a:t>, Vol</a:t>
            </a:r>
            <a:r>
              <a:rPr lang="en-US" dirty="0"/>
              <a:t>. 13, EGU2011-13216, </a:t>
            </a:r>
            <a:r>
              <a:rPr lang="en-US" dirty="0" smtClean="0"/>
              <a:t>2011.</a:t>
            </a:r>
            <a:endParaRPr lang="en-US" dirty="0" smtClean="0"/>
          </a:p>
          <a:p>
            <a:r>
              <a:rPr lang="en-US" dirty="0" smtClean="0"/>
              <a:t>[2] </a:t>
            </a:r>
            <a:r>
              <a:rPr lang="en-US" dirty="0" err="1" smtClean="0"/>
              <a:t>Jonassen</a:t>
            </a:r>
            <a:r>
              <a:rPr lang="en-US" dirty="0" smtClean="0"/>
              <a:t>, M. O., H. </a:t>
            </a:r>
            <a:r>
              <a:rPr lang="en-US" dirty="0" err="1" smtClean="0"/>
              <a:t>Ólafsson</a:t>
            </a:r>
            <a:r>
              <a:rPr lang="en-US" dirty="0"/>
              <a:t>, </a:t>
            </a:r>
            <a:r>
              <a:rPr lang="en-US" dirty="0" smtClean="0"/>
              <a:t>H. </a:t>
            </a:r>
            <a:r>
              <a:rPr lang="en-US" dirty="0" err="1"/>
              <a:t>Ágústsson</a:t>
            </a:r>
            <a:r>
              <a:rPr lang="en-US" dirty="0"/>
              <a:t>, </a:t>
            </a:r>
            <a:r>
              <a:rPr lang="en-US" dirty="0" err="1" smtClean="0"/>
              <a:t>Ó</a:t>
            </a:r>
            <a:r>
              <a:rPr lang="en-US" dirty="0" smtClean="0"/>
              <a:t>. </a:t>
            </a:r>
            <a:r>
              <a:rPr lang="en-US" dirty="0"/>
              <a:t>Rögnvaldsson, and </a:t>
            </a:r>
            <a:r>
              <a:rPr lang="en-US" dirty="0" smtClean="0"/>
              <a:t>J. </a:t>
            </a:r>
            <a:r>
              <a:rPr lang="en-US" dirty="0" err="1" smtClean="0"/>
              <a:t>Reuder</a:t>
            </a:r>
            <a:r>
              <a:rPr lang="en-US" dirty="0"/>
              <a:t>, 2012. Improving a high resolution numerical weather simulation by assimilating data from an unmanned aerial system. </a:t>
            </a:r>
            <a:r>
              <a:rPr lang="en-US" dirty="0" smtClean="0"/>
              <a:t>Accepted for publication </a:t>
            </a:r>
            <a:r>
              <a:rPr lang="en-US" dirty="0"/>
              <a:t>in </a:t>
            </a:r>
            <a:r>
              <a:rPr lang="en-US" i="1" dirty="0"/>
              <a:t>Monthly Weather Review</a:t>
            </a:r>
            <a:r>
              <a:rPr lang="en-US" dirty="0"/>
              <a:t>.</a:t>
            </a:r>
          </a:p>
          <a:p>
            <a:r>
              <a:rPr lang="en-US" dirty="0" smtClean="0"/>
              <a:t>[3] Mayer</a:t>
            </a:r>
            <a:r>
              <a:rPr lang="en-US" dirty="0"/>
              <a:t>, S., A. </a:t>
            </a:r>
            <a:r>
              <a:rPr lang="en-US" dirty="0" err="1"/>
              <a:t>Sandvik</a:t>
            </a:r>
            <a:r>
              <a:rPr lang="en-US" dirty="0"/>
              <a:t>, M. </a:t>
            </a:r>
            <a:r>
              <a:rPr lang="en-US" dirty="0" err="1"/>
              <a:t>Jonassen</a:t>
            </a:r>
            <a:r>
              <a:rPr lang="en-US" dirty="0"/>
              <a:t>, and J. </a:t>
            </a:r>
            <a:r>
              <a:rPr lang="en-US" dirty="0" err="1"/>
              <a:t>Reuder</a:t>
            </a:r>
            <a:r>
              <a:rPr lang="en-US" dirty="0"/>
              <a:t> (2010), Atmospheric profiling with the UAS SUMO: a new perspective for the evaluation of fine-scale atmospheric models, </a:t>
            </a:r>
            <a:r>
              <a:rPr lang="en-US" i="1" dirty="0" err="1"/>
              <a:t>Meteorol</a:t>
            </a:r>
            <a:r>
              <a:rPr lang="en-US" i="1" dirty="0"/>
              <a:t>. Atmos. Phys</a:t>
            </a:r>
            <a:r>
              <a:rPr lang="en-US" dirty="0"/>
              <a:t>., DOI10.1007/s00703-010- 0063-2</a:t>
            </a:r>
            <a:r>
              <a:rPr lang="en-US" dirty="0" smtClean="0"/>
              <a:t>.</a:t>
            </a:r>
          </a:p>
          <a:p>
            <a:r>
              <a:rPr lang="en-US" dirty="0" smtClean="0"/>
              <a:t>[4] Mayer</a:t>
            </a:r>
            <a:r>
              <a:rPr lang="en-US" dirty="0"/>
              <a:t>, S., G. </a:t>
            </a:r>
            <a:r>
              <a:rPr lang="en-US" dirty="0" err="1"/>
              <a:t>Hattenberger</a:t>
            </a:r>
            <a:r>
              <a:rPr lang="en-US" dirty="0"/>
              <a:t>, M. </a:t>
            </a:r>
            <a:r>
              <a:rPr lang="en-US" dirty="0" err="1"/>
              <a:t>Jonassen</a:t>
            </a:r>
            <a:r>
              <a:rPr lang="en-US" dirty="0"/>
              <a:t>, and J. </a:t>
            </a:r>
            <a:r>
              <a:rPr lang="en-US" dirty="0" err="1"/>
              <a:t>Reuder</a:t>
            </a:r>
            <a:r>
              <a:rPr lang="en-US" dirty="0"/>
              <a:t>, 2012. A `no-flow- sensor' wind estimation algorithm for Unmanned Aerial Systems, </a:t>
            </a:r>
            <a:r>
              <a:rPr lang="en-US" i="1" dirty="0"/>
              <a:t>J. Micro Air Vehicles</a:t>
            </a:r>
            <a:r>
              <a:rPr lang="en-US" dirty="0"/>
              <a:t>. </a:t>
            </a:r>
            <a:r>
              <a:rPr lang="en-US" dirty="0" err="1"/>
              <a:t>Vol</a:t>
            </a:r>
            <a:r>
              <a:rPr lang="en-US" dirty="0"/>
              <a:t> 4, Number 1, March 2012. DOI: 10.1260/1756-8293.4.1.15.</a:t>
            </a:r>
          </a:p>
          <a:p>
            <a:r>
              <a:rPr lang="en-US" dirty="0" smtClean="0"/>
              <a:t>[5] </a:t>
            </a:r>
            <a:r>
              <a:rPr lang="en-US" dirty="0" err="1" smtClean="0"/>
              <a:t>Reuder</a:t>
            </a:r>
            <a:r>
              <a:rPr lang="en-US" dirty="0"/>
              <a:t>, J., P. </a:t>
            </a:r>
            <a:r>
              <a:rPr lang="en-US" dirty="0" err="1"/>
              <a:t>Brisset</a:t>
            </a:r>
            <a:r>
              <a:rPr lang="en-US" dirty="0"/>
              <a:t>, M. O. </a:t>
            </a:r>
            <a:r>
              <a:rPr lang="en-US" dirty="0" err="1"/>
              <a:t>Jonassen</a:t>
            </a:r>
            <a:r>
              <a:rPr lang="en-US" dirty="0"/>
              <a:t>, M. Müller, and S. Mayer, 2009: The Small Unmanned Meteorological Observer SUMO: A new tool for atmospheric boundary layer research. </a:t>
            </a:r>
            <a:r>
              <a:rPr lang="en-US" i="1" dirty="0"/>
              <a:t>Meteor. Z</a:t>
            </a:r>
            <a:r>
              <a:rPr lang="en-US" dirty="0"/>
              <a:t>., 18, 141 – 147.</a:t>
            </a:r>
          </a:p>
          <a:p>
            <a:r>
              <a:rPr lang="en-US" dirty="0" smtClean="0"/>
              <a:t>[6] </a:t>
            </a:r>
            <a:r>
              <a:rPr lang="en-US" dirty="0" err="1" smtClean="0"/>
              <a:t>Reuder</a:t>
            </a:r>
            <a:r>
              <a:rPr lang="en-US" dirty="0"/>
              <a:t>, J., M. O. </a:t>
            </a:r>
            <a:r>
              <a:rPr lang="en-US" dirty="0" err="1"/>
              <a:t>Jonassen</a:t>
            </a:r>
            <a:r>
              <a:rPr lang="en-US" dirty="0"/>
              <a:t>, and H. </a:t>
            </a:r>
            <a:r>
              <a:rPr lang="en-US" dirty="0" err="1"/>
              <a:t>Ólafsson</a:t>
            </a:r>
            <a:r>
              <a:rPr lang="en-US" dirty="0"/>
              <a:t>, 2012: The Small Unmanned Meteorological Observer SUMO: Recent developments and applications of a micro-UAS for atmospheric boundary layer research. </a:t>
            </a:r>
            <a:r>
              <a:rPr lang="en-US" i="1" dirty="0" err="1" smtClean="0"/>
              <a:t>Acta</a:t>
            </a:r>
            <a:r>
              <a:rPr lang="en-US" i="1" dirty="0" smtClean="0"/>
              <a:t> </a:t>
            </a:r>
            <a:r>
              <a:rPr lang="en-US" i="1" dirty="0" err="1" smtClean="0"/>
              <a:t>Geophys</a:t>
            </a:r>
            <a:r>
              <a:rPr lang="en-US" dirty="0"/>
              <a:t>, DOI: 10.2478/s11600-012-0042-</a:t>
            </a:r>
            <a:r>
              <a:rPr lang="en-US" dirty="0" smtClean="0"/>
              <a:t>8. </a:t>
            </a:r>
            <a:r>
              <a:rPr lang="en-US" dirty="0"/>
              <a:t>Available online: </a:t>
            </a:r>
            <a:r>
              <a:rPr lang="en-US" dirty="0">
                <a:solidFill>
                  <a:srgbClr val="0000FF"/>
                </a:solidFill>
              </a:rPr>
              <a:t>http://</a:t>
            </a:r>
            <a:r>
              <a:rPr lang="en-US" dirty="0" err="1">
                <a:solidFill>
                  <a:srgbClr val="0000FF"/>
                </a:solidFill>
              </a:rPr>
              <a:t>www.springerlink.com</a:t>
            </a:r>
            <a:r>
              <a:rPr lang="en-US" dirty="0">
                <a:solidFill>
                  <a:srgbClr val="0000FF"/>
                </a:solidFill>
              </a:rPr>
              <a:t>/content/l2q25558253p6375/</a:t>
            </a:r>
            <a:endParaRPr lang="en-US" dirty="0" smtClean="0">
              <a:solidFill>
                <a:srgbClr val="0000FF"/>
              </a:solidFill>
            </a:endParaRPr>
          </a:p>
          <a:p>
            <a:r>
              <a:rPr lang="en-US" dirty="0" smtClean="0"/>
              <a:t>[7] </a:t>
            </a:r>
            <a:r>
              <a:rPr lang="en-US" dirty="0" err="1" smtClean="0"/>
              <a:t>Rögnvaldsson</a:t>
            </a:r>
            <a:r>
              <a:rPr lang="en-US" dirty="0"/>
              <a:t>, </a:t>
            </a:r>
            <a:r>
              <a:rPr lang="en-US" dirty="0" err="1"/>
              <a:t>Ó</a:t>
            </a:r>
            <a:r>
              <a:rPr lang="en-US" dirty="0"/>
              <a:t>., 2011: Search and rescue, Weather prediction system assists </a:t>
            </a:r>
            <a:r>
              <a:rPr lang="en-US" dirty="0" smtClean="0"/>
              <a:t>humanitarian </a:t>
            </a:r>
            <a:r>
              <a:rPr lang="en-US" dirty="0"/>
              <a:t>aid. </a:t>
            </a:r>
            <a:r>
              <a:rPr lang="en-US" i="1" dirty="0"/>
              <a:t>Meteorological technology international</a:t>
            </a:r>
            <a:r>
              <a:rPr lang="en-US" dirty="0"/>
              <a:t>, </a:t>
            </a:r>
            <a:r>
              <a:rPr lang="en-US" dirty="0" smtClean="0"/>
              <a:t>September Issue, pages 76 </a:t>
            </a:r>
            <a:r>
              <a:rPr lang="en-US" dirty="0"/>
              <a:t>– 78.</a:t>
            </a:r>
          </a:p>
          <a:p>
            <a:endParaRPr lang="en-US" dirty="0"/>
          </a:p>
        </p:txBody>
      </p:sp>
      <p:sp>
        <p:nvSpPr>
          <p:cNvPr id="13" name="Text Placeholder 12"/>
          <p:cNvSpPr>
            <a:spLocks noGrp="1"/>
          </p:cNvSpPr>
          <p:nvPr>
            <p:ph type="body" sz="quarter" idx="29"/>
          </p:nvPr>
        </p:nvSpPr>
        <p:spPr>
          <a:xfrm>
            <a:off x="24785053" y="13596216"/>
            <a:ext cx="7779731" cy="426487"/>
          </a:xfrm>
        </p:spPr>
        <p:txBody>
          <a:bodyPr/>
          <a:lstStyle/>
          <a:p>
            <a:r>
              <a:rPr lang="en-US" dirty="0" smtClean="0"/>
              <a:t>Acknowledgements</a:t>
            </a:r>
            <a:endParaRPr lang="en-US" dirty="0"/>
          </a:p>
        </p:txBody>
      </p:sp>
      <p:sp>
        <p:nvSpPr>
          <p:cNvPr id="14" name="Text Placeholder 13"/>
          <p:cNvSpPr>
            <a:spLocks noGrp="1"/>
          </p:cNvSpPr>
          <p:nvPr>
            <p:ph type="body" sz="quarter" idx="30"/>
          </p:nvPr>
        </p:nvSpPr>
        <p:spPr>
          <a:xfrm>
            <a:off x="24785053" y="13988065"/>
            <a:ext cx="7779731" cy="569387"/>
          </a:xfrm>
        </p:spPr>
        <p:txBody>
          <a:bodyPr/>
          <a:lstStyle/>
          <a:p>
            <a:r>
              <a:rPr lang="en-US" dirty="0" smtClean="0"/>
              <a:t>The </a:t>
            </a:r>
            <a:r>
              <a:rPr lang="en-US" dirty="0" err="1" smtClean="0">
                <a:solidFill>
                  <a:srgbClr val="FF6600"/>
                </a:solidFill>
              </a:rPr>
              <a:t>SAR</a:t>
            </a:r>
            <a:r>
              <a:rPr lang="en-US" dirty="0" err="1" smtClean="0"/>
              <a:t>Weahter</a:t>
            </a:r>
            <a:r>
              <a:rPr lang="en-US" dirty="0" smtClean="0"/>
              <a:t> project is in</a:t>
            </a:r>
            <a:r>
              <a:rPr lang="en-US" dirty="0" smtClean="0"/>
              <a:t> </a:t>
            </a:r>
            <a:r>
              <a:rPr lang="en-US" dirty="0"/>
              <a:t>part funded by the Icelandic Technology </a:t>
            </a:r>
            <a:r>
              <a:rPr lang="en-US" dirty="0" err="1" smtClean="0"/>
              <a:t>DevelopmentFund</a:t>
            </a:r>
            <a:r>
              <a:rPr lang="en-US" dirty="0" smtClean="0"/>
              <a:t> </a:t>
            </a:r>
            <a:r>
              <a:rPr lang="en-US" dirty="0"/>
              <a:t>(grant number 110338-0611).</a:t>
            </a:r>
            <a:endParaRPr lang="en-US" dirty="0"/>
          </a:p>
        </p:txBody>
      </p:sp>
      <p:sp>
        <p:nvSpPr>
          <p:cNvPr id="15" name="Text Placeholder 14"/>
          <p:cNvSpPr>
            <a:spLocks noGrp="1"/>
          </p:cNvSpPr>
          <p:nvPr>
            <p:ph type="body" sz="quarter" idx="96"/>
          </p:nvPr>
        </p:nvSpPr>
        <p:spPr/>
        <p:txBody>
          <a:bodyPr/>
          <a:lstStyle/>
          <a:p>
            <a:r>
              <a:rPr lang="en-US" dirty="0" smtClean="0"/>
              <a:t>The forecasts can both be viewed as static PNG figures or on an interactive map (cf. Fig. 2)</a:t>
            </a:r>
            <a:endParaRPr lang="en-US" dirty="0"/>
          </a:p>
        </p:txBody>
      </p:sp>
      <p:sp>
        <p:nvSpPr>
          <p:cNvPr id="17" name="Text Placeholder 16"/>
          <p:cNvSpPr>
            <a:spLocks noGrp="1"/>
          </p:cNvSpPr>
          <p:nvPr>
            <p:ph type="body" sz="quarter" idx="136"/>
          </p:nvPr>
        </p:nvSpPr>
        <p:spPr>
          <a:xfrm>
            <a:off x="16593461" y="3160469"/>
            <a:ext cx="7815040" cy="1000274"/>
          </a:xfrm>
        </p:spPr>
        <p:txBody>
          <a:bodyPr/>
          <a:lstStyle/>
          <a:p>
            <a:r>
              <a:rPr lang="en-US" dirty="0" smtClean="0"/>
              <a:t>In [1] the authors demonstrated the effects of using profiles from the SUMO to nudge a high resolution simulation. Without using the additional observations made by the SUMO, the AR-WRF weathe</a:t>
            </a:r>
            <a:r>
              <a:rPr lang="en-US" dirty="0" smtClean="0"/>
              <a:t>r model, run at 500 meter horizontal resolution, created a week westerly flow in the lee of Mt. </a:t>
            </a:r>
            <a:r>
              <a:rPr lang="en-US" dirty="0" err="1" smtClean="0"/>
              <a:t>Esja</a:t>
            </a:r>
            <a:r>
              <a:rPr lang="en-US" dirty="0" smtClean="0"/>
              <a:t>, just north of the capital city of Reykjav</a:t>
            </a:r>
            <a:r>
              <a:rPr lang="en-US" dirty="0" smtClean="0"/>
              <a:t>ík, Iceland (cf. Fig 4, left).</a:t>
            </a:r>
            <a:endParaRPr lang="en-US" dirty="0"/>
          </a:p>
        </p:txBody>
      </p:sp>
      <p:sp>
        <p:nvSpPr>
          <p:cNvPr id="18" name="Text Placeholder 17"/>
          <p:cNvSpPr>
            <a:spLocks noGrp="1"/>
          </p:cNvSpPr>
          <p:nvPr>
            <p:ph type="body" sz="quarter" idx="137"/>
          </p:nvPr>
        </p:nvSpPr>
        <p:spPr/>
        <p:txBody>
          <a:bodyPr/>
          <a:lstStyle/>
          <a:p>
            <a:r>
              <a:rPr lang="en-US" dirty="0" smtClean="0"/>
              <a:t>Improving NWP’s by assimilating data from the SUMO</a:t>
            </a:r>
            <a:endParaRPr lang="en-US" dirty="0"/>
          </a:p>
        </p:txBody>
      </p:sp>
      <p:sp>
        <p:nvSpPr>
          <p:cNvPr id="19" name="Text Placeholder 18"/>
          <p:cNvSpPr>
            <a:spLocks noGrp="1"/>
          </p:cNvSpPr>
          <p:nvPr>
            <p:ph type="body" sz="quarter" idx="149"/>
          </p:nvPr>
        </p:nvSpPr>
        <p:spPr/>
        <p:txBody>
          <a:bodyPr/>
          <a:lstStyle/>
          <a:p>
            <a:endParaRPr lang="en-US" dirty="0"/>
          </a:p>
        </p:txBody>
      </p:sp>
      <p:sp>
        <p:nvSpPr>
          <p:cNvPr id="20" name="Text Placeholder 19"/>
          <p:cNvSpPr>
            <a:spLocks noGrp="1"/>
          </p:cNvSpPr>
          <p:nvPr>
            <p:ph type="body" sz="quarter" idx="160"/>
          </p:nvPr>
        </p:nvSpPr>
        <p:spPr/>
        <p:txBody>
          <a:bodyPr/>
          <a:lstStyle/>
          <a:p>
            <a:endParaRPr lang="en-US" dirty="0"/>
          </a:p>
        </p:txBody>
      </p:sp>
      <p:sp>
        <p:nvSpPr>
          <p:cNvPr id="21" name="Text Placeholder 20"/>
          <p:cNvSpPr>
            <a:spLocks noGrp="1"/>
          </p:cNvSpPr>
          <p:nvPr>
            <p:ph type="body" sz="quarter" idx="161"/>
          </p:nvPr>
        </p:nvSpPr>
        <p:spPr/>
        <p:txBody>
          <a:bodyPr/>
          <a:lstStyle/>
          <a:p>
            <a:endParaRPr lang="en-US" dirty="0"/>
          </a:p>
        </p:txBody>
      </p:sp>
      <p:sp>
        <p:nvSpPr>
          <p:cNvPr id="22" name="Text Placeholder 21"/>
          <p:cNvSpPr>
            <a:spLocks noGrp="1"/>
          </p:cNvSpPr>
          <p:nvPr>
            <p:ph type="body" sz="quarter" idx="162"/>
          </p:nvPr>
        </p:nvSpPr>
        <p:spPr/>
        <p:txBody>
          <a:bodyPr/>
          <a:lstStyle/>
          <a:p>
            <a:endParaRPr lang="en-US" dirty="0"/>
          </a:p>
        </p:txBody>
      </p:sp>
      <p:sp>
        <p:nvSpPr>
          <p:cNvPr id="23" name="Text Placeholder 22"/>
          <p:cNvSpPr>
            <a:spLocks noGrp="1"/>
          </p:cNvSpPr>
          <p:nvPr>
            <p:ph type="body" sz="quarter" idx="163"/>
          </p:nvPr>
        </p:nvSpPr>
        <p:spPr/>
        <p:txBody>
          <a:bodyPr/>
          <a:lstStyle/>
          <a:p>
            <a:endParaRPr lang="en-US" dirty="0"/>
          </a:p>
        </p:txBody>
      </p:sp>
      <p:sp>
        <p:nvSpPr>
          <p:cNvPr id="24" name="Text Placeholder 23"/>
          <p:cNvSpPr>
            <a:spLocks noGrp="1"/>
          </p:cNvSpPr>
          <p:nvPr>
            <p:ph type="body" sz="quarter" idx="164"/>
          </p:nvPr>
        </p:nvSpPr>
        <p:spPr/>
        <p:txBody>
          <a:bodyPr/>
          <a:lstStyle/>
          <a:p>
            <a:endParaRPr lang="en-US" dirty="0"/>
          </a:p>
        </p:txBody>
      </p:sp>
      <p:sp>
        <p:nvSpPr>
          <p:cNvPr id="25" name="Text Placeholder 24"/>
          <p:cNvSpPr>
            <a:spLocks noGrp="1"/>
          </p:cNvSpPr>
          <p:nvPr>
            <p:ph type="body" sz="quarter" idx="165"/>
          </p:nvPr>
        </p:nvSpPr>
        <p:spPr/>
        <p:txBody>
          <a:bodyPr/>
          <a:lstStyle/>
          <a:p>
            <a:endParaRPr lang="en-US" dirty="0"/>
          </a:p>
        </p:txBody>
      </p:sp>
      <p:sp>
        <p:nvSpPr>
          <p:cNvPr id="26" name="Text Placeholder 25"/>
          <p:cNvSpPr>
            <a:spLocks noGrp="1"/>
          </p:cNvSpPr>
          <p:nvPr>
            <p:ph type="body" sz="quarter" idx="166"/>
          </p:nvPr>
        </p:nvSpPr>
        <p:spPr/>
        <p:txBody>
          <a:bodyPr/>
          <a:lstStyle/>
          <a:p>
            <a:endParaRPr lang="en-US" dirty="0"/>
          </a:p>
        </p:txBody>
      </p:sp>
      <p:sp>
        <p:nvSpPr>
          <p:cNvPr id="27" name="Text Placeholder 26"/>
          <p:cNvSpPr>
            <a:spLocks noGrp="1"/>
          </p:cNvSpPr>
          <p:nvPr>
            <p:ph type="body" sz="quarter" idx="167"/>
          </p:nvPr>
        </p:nvSpPr>
        <p:spPr/>
        <p:txBody>
          <a:bodyPr/>
          <a:lstStyle/>
          <a:p>
            <a:endParaRPr lang="en-US" dirty="0"/>
          </a:p>
        </p:txBody>
      </p:sp>
      <p:sp>
        <p:nvSpPr>
          <p:cNvPr id="28" name="Text Placeholder 27"/>
          <p:cNvSpPr>
            <a:spLocks noGrp="1"/>
          </p:cNvSpPr>
          <p:nvPr>
            <p:ph type="body" sz="quarter" idx="168"/>
          </p:nvPr>
        </p:nvSpPr>
        <p:spPr/>
        <p:txBody>
          <a:bodyPr/>
          <a:lstStyle/>
          <a:p>
            <a:endParaRPr lang="en-US" dirty="0"/>
          </a:p>
        </p:txBody>
      </p:sp>
      <p:sp>
        <p:nvSpPr>
          <p:cNvPr id="29" name="Text Placeholder 28"/>
          <p:cNvSpPr>
            <a:spLocks noGrp="1"/>
          </p:cNvSpPr>
          <p:nvPr>
            <p:ph type="body" sz="quarter" idx="169"/>
          </p:nvPr>
        </p:nvSpPr>
        <p:spPr/>
        <p:txBody>
          <a:bodyPr/>
          <a:lstStyle/>
          <a:p>
            <a:endParaRPr lang="en-US" dirty="0"/>
          </a:p>
        </p:txBody>
      </p:sp>
      <p:sp>
        <p:nvSpPr>
          <p:cNvPr id="30" name="Text Placeholder 29"/>
          <p:cNvSpPr>
            <a:spLocks noGrp="1"/>
          </p:cNvSpPr>
          <p:nvPr>
            <p:ph type="body" sz="quarter" idx="170"/>
          </p:nvPr>
        </p:nvSpPr>
        <p:spPr/>
        <p:txBody>
          <a:bodyPr/>
          <a:lstStyle/>
          <a:p>
            <a:endParaRPr lang="en-US" dirty="0"/>
          </a:p>
        </p:txBody>
      </p:sp>
      <p:sp>
        <p:nvSpPr>
          <p:cNvPr id="31" name="Text Placeholder 30"/>
          <p:cNvSpPr>
            <a:spLocks noGrp="1"/>
          </p:cNvSpPr>
          <p:nvPr>
            <p:ph type="body" sz="quarter" idx="171"/>
          </p:nvPr>
        </p:nvSpPr>
        <p:spPr/>
        <p:txBody>
          <a:bodyPr/>
          <a:lstStyle/>
          <a:p>
            <a:endParaRPr lang="en-US" dirty="0"/>
          </a:p>
        </p:txBody>
      </p:sp>
      <p:sp>
        <p:nvSpPr>
          <p:cNvPr id="32" name="Text Placeholder 31"/>
          <p:cNvSpPr>
            <a:spLocks noGrp="1"/>
          </p:cNvSpPr>
          <p:nvPr>
            <p:ph type="body" sz="quarter" idx="172"/>
          </p:nvPr>
        </p:nvSpPr>
        <p:spPr/>
        <p:txBody>
          <a:bodyPr/>
          <a:lstStyle/>
          <a:p>
            <a:endParaRPr lang="en-US" dirty="0"/>
          </a:p>
        </p:txBody>
      </p:sp>
      <p:sp>
        <p:nvSpPr>
          <p:cNvPr id="33" name="Text Placeholder 32"/>
          <p:cNvSpPr>
            <a:spLocks noGrp="1"/>
          </p:cNvSpPr>
          <p:nvPr>
            <p:ph type="body" sz="quarter" idx="173"/>
          </p:nvPr>
        </p:nvSpPr>
        <p:spPr/>
        <p:txBody>
          <a:bodyPr/>
          <a:lstStyle/>
          <a:p>
            <a:endParaRPr lang="en-US" dirty="0"/>
          </a:p>
        </p:txBody>
      </p:sp>
      <p:sp>
        <p:nvSpPr>
          <p:cNvPr id="34" name="Text Placeholder 33"/>
          <p:cNvSpPr>
            <a:spLocks noGrp="1"/>
          </p:cNvSpPr>
          <p:nvPr>
            <p:ph type="body" sz="quarter" idx="174"/>
          </p:nvPr>
        </p:nvSpPr>
        <p:spPr/>
        <p:txBody>
          <a:bodyPr/>
          <a:lstStyle/>
          <a:p>
            <a:endParaRPr lang="en-US" dirty="0"/>
          </a:p>
        </p:txBody>
      </p:sp>
      <p:sp>
        <p:nvSpPr>
          <p:cNvPr id="35" name="Text Placeholder 34"/>
          <p:cNvSpPr>
            <a:spLocks noGrp="1"/>
          </p:cNvSpPr>
          <p:nvPr>
            <p:ph type="body" sz="quarter" idx="175"/>
          </p:nvPr>
        </p:nvSpPr>
        <p:spPr/>
        <p:txBody>
          <a:bodyPr/>
          <a:lstStyle/>
          <a:p>
            <a:endParaRPr lang="en-US" dirty="0"/>
          </a:p>
        </p:txBody>
      </p:sp>
      <p:sp>
        <p:nvSpPr>
          <p:cNvPr id="36" name="Text Placeholder 35"/>
          <p:cNvSpPr>
            <a:spLocks noGrp="1"/>
          </p:cNvSpPr>
          <p:nvPr>
            <p:ph type="body" sz="quarter" idx="176"/>
          </p:nvPr>
        </p:nvSpPr>
        <p:spPr/>
        <p:txBody>
          <a:bodyPr/>
          <a:lstStyle/>
          <a:p>
            <a:endParaRPr lang="en-US" dirty="0"/>
          </a:p>
        </p:txBody>
      </p:sp>
      <p:sp>
        <p:nvSpPr>
          <p:cNvPr id="37" name="Text Placeholder 36"/>
          <p:cNvSpPr>
            <a:spLocks noGrp="1"/>
          </p:cNvSpPr>
          <p:nvPr>
            <p:ph type="body" sz="quarter" idx="177"/>
          </p:nvPr>
        </p:nvSpPr>
        <p:spPr/>
        <p:txBody>
          <a:bodyPr/>
          <a:lstStyle/>
          <a:p>
            <a:endParaRPr lang="en-US" dirty="0"/>
          </a:p>
        </p:txBody>
      </p:sp>
      <p:sp>
        <p:nvSpPr>
          <p:cNvPr id="38" name="Text Placeholder 37"/>
          <p:cNvSpPr>
            <a:spLocks noGrp="1"/>
          </p:cNvSpPr>
          <p:nvPr>
            <p:ph type="body" sz="quarter" idx="178"/>
          </p:nvPr>
        </p:nvSpPr>
        <p:spPr/>
        <p:txBody>
          <a:bodyPr/>
          <a:lstStyle/>
          <a:p>
            <a:endParaRPr lang="en-US" dirty="0"/>
          </a:p>
        </p:txBody>
      </p:sp>
      <p:sp>
        <p:nvSpPr>
          <p:cNvPr id="39" name="Text Placeholder 38"/>
          <p:cNvSpPr>
            <a:spLocks noGrp="1"/>
          </p:cNvSpPr>
          <p:nvPr>
            <p:ph type="body" sz="quarter" idx="179"/>
          </p:nvPr>
        </p:nvSpPr>
        <p:spPr/>
        <p:txBody>
          <a:bodyPr/>
          <a:lstStyle/>
          <a:p>
            <a:endParaRPr lang="en-US" dirty="0"/>
          </a:p>
        </p:txBody>
      </p:sp>
      <p:sp>
        <p:nvSpPr>
          <p:cNvPr id="40" name="Text Placeholder 39"/>
          <p:cNvSpPr>
            <a:spLocks noGrp="1"/>
          </p:cNvSpPr>
          <p:nvPr>
            <p:ph type="body" sz="quarter" idx="180"/>
          </p:nvPr>
        </p:nvSpPr>
        <p:spPr/>
        <p:txBody>
          <a:bodyPr/>
          <a:lstStyle/>
          <a:p>
            <a:endParaRPr lang="en-US" dirty="0"/>
          </a:p>
        </p:txBody>
      </p:sp>
      <p:sp>
        <p:nvSpPr>
          <p:cNvPr id="41" name="Text Placeholder 40"/>
          <p:cNvSpPr>
            <a:spLocks noGrp="1"/>
          </p:cNvSpPr>
          <p:nvPr>
            <p:ph type="body" sz="quarter" idx="181"/>
          </p:nvPr>
        </p:nvSpPr>
        <p:spPr/>
        <p:txBody>
          <a:bodyPr/>
          <a:lstStyle/>
          <a:p>
            <a:endParaRPr lang="en-US" dirty="0"/>
          </a:p>
        </p:txBody>
      </p:sp>
      <p:sp>
        <p:nvSpPr>
          <p:cNvPr id="42" name="Text Placeholder 41"/>
          <p:cNvSpPr>
            <a:spLocks noGrp="1"/>
          </p:cNvSpPr>
          <p:nvPr>
            <p:ph type="body" sz="quarter" idx="182"/>
          </p:nvPr>
        </p:nvSpPr>
        <p:spPr/>
        <p:txBody>
          <a:bodyPr/>
          <a:lstStyle/>
          <a:p>
            <a:endParaRPr lang="en-US" dirty="0"/>
          </a:p>
        </p:txBody>
      </p:sp>
      <p:pic>
        <p:nvPicPr>
          <p:cNvPr id="65" name="Picture Placeholder 64" descr="Screen shot 2012-06-05 at 6.55.05 PM.png"/>
          <p:cNvPicPr>
            <a:picLocks noGrp="1" noChangeAspect="1"/>
          </p:cNvPicPr>
          <p:nvPr>
            <p:ph type="pic" sz="quarter" idx="183"/>
          </p:nvPr>
        </p:nvPicPr>
        <p:blipFill>
          <a:blip r:embed="rId5" cstate="print">
            <a:extLst>
              <a:ext uri="{28A0092B-C50C-407E-A947-70E740481C1C}">
                <a14:useLocalDpi xmlns:a14="http://schemas.microsoft.com/office/drawing/2010/main" val="0"/>
              </a:ext>
            </a:extLst>
          </a:blip>
          <a:srcRect l="6426" r="6426"/>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Picture Placeholder 43"/>
          <p:cNvSpPr>
            <a:spLocks noGrp="1"/>
          </p:cNvSpPr>
          <p:nvPr>
            <p:ph type="pic" sz="quarter" idx="184"/>
          </p:nvPr>
        </p:nvSpPr>
        <p:spPr/>
      </p:sp>
      <p:sp>
        <p:nvSpPr>
          <p:cNvPr id="45" name="Picture Placeholder 44"/>
          <p:cNvSpPr>
            <a:spLocks noGrp="1"/>
          </p:cNvSpPr>
          <p:nvPr>
            <p:ph type="pic" sz="quarter" idx="185"/>
          </p:nvPr>
        </p:nvSpPr>
        <p:spPr/>
      </p:sp>
      <p:sp>
        <p:nvSpPr>
          <p:cNvPr id="46" name="Picture Placeholder 45"/>
          <p:cNvSpPr>
            <a:spLocks noGrp="1"/>
          </p:cNvSpPr>
          <p:nvPr>
            <p:ph type="pic" sz="quarter" idx="186"/>
          </p:nvPr>
        </p:nvSpPr>
        <p:spPr/>
      </p:sp>
      <p:pic>
        <p:nvPicPr>
          <p:cNvPr id="75" name="Picture Placeholder 74"/>
          <p:cNvPicPr>
            <a:picLocks noGrp="1" noChangeAspect="1"/>
          </p:cNvPicPr>
          <p:nvPr>
            <p:ph type="pic" sz="quarter" idx="192"/>
          </p:nvPr>
        </p:nvPicPr>
        <p:blipFill>
          <a:blip r:embed="rId6"/>
          <a:srcRect t="1628" b="1628"/>
          <a:stretch>
            <a:fillRect/>
          </a:stretch>
        </p:blipFill>
        <p:spPr>
          <a:xfrm>
            <a:off x="12412663" y="10063163"/>
            <a:ext cx="3359150" cy="2255837"/>
          </a:xfrm>
        </p:spPr>
      </p:pic>
      <p:pic>
        <p:nvPicPr>
          <p:cNvPr id="69" name="Picture Placeholder 68" descr="Screen shot 2012-06-05 at 7.47.04 PM.png"/>
          <p:cNvPicPr>
            <a:picLocks noGrp="1" noChangeAspect="1"/>
          </p:cNvPicPr>
          <p:nvPr>
            <p:ph type="pic" sz="quarter" idx="193"/>
          </p:nvPr>
        </p:nvPicPr>
        <p:blipFill rotWithShape="1">
          <a:blip r:embed="rId7">
            <a:extLst>
              <a:ext uri="{28A0092B-C50C-407E-A947-70E740481C1C}">
                <a14:useLocalDpi xmlns:a14="http://schemas.microsoft.com/office/drawing/2010/main" val="0"/>
              </a:ext>
            </a:extLst>
          </a:blip>
          <a:srcRect l="-840" r="314"/>
          <a:stretch/>
        </p:blipFill>
        <p:spPr>
          <a:xfrm>
            <a:off x="8720666" y="3514725"/>
            <a:ext cx="7281333" cy="4057650"/>
          </a:xfrm>
        </p:spPr>
      </p:pic>
      <p:pic>
        <p:nvPicPr>
          <p:cNvPr id="66" name="Picture Placeholder 65" descr="Screen shot 2012-06-05 at 6.55.05 PM.png"/>
          <p:cNvPicPr>
            <a:picLocks noGrp="1" noChangeAspect="1"/>
          </p:cNvPicPr>
          <p:nvPr>
            <p:ph type="pic" sz="quarter" idx="194"/>
          </p:nvPr>
        </p:nvPicPr>
        <p:blipFill rotWithShape="1">
          <a:blip r:embed="rId8" cstate="print">
            <a:extLst>
              <a:ext uri="{28A0092B-C50C-407E-A947-70E740481C1C}">
                <a14:useLocalDpi xmlns:a14="http://schemas.microsoft.com/office/drawing/2010/main" val="0"/>
              </a:ext>
            </a:extLst>
          </a:blip>
          <a:srcRect l="298" r="298"/>
          <a:stretch/>
        </p:blipFill>
        <p:spPr>
          <a:xfrm>
            <a:off x="779463" y="9283699"/>
            <a:ext cx="6891337" cy="4057650"/>
          </a:xfrm>
        </p:spPr>
      </p:pic>
      <p:sp>
        <p:nvSpPr>
          <p:cNvPr id="55" name="Text Placeholder 54"/>
          <p:cNvSpPr>
            <a:spLocks noGrp="1"/>
          </p:cNvSpPr>
          <p:nvPr>
            <p:ph type="body" sz="quarter" idx="150"/>
          </p:nvPr>
        </p:nvSpPr>
        <p:spPr/>
        <p:txBody>
          <a:bodyPr>
            <a:normAutofit fontScale="92500" lnSpcReduction="20000"/>
          </a:bodyPr>
          <a:lstStyle/>
          <a:p>
            <a:r>
              <a:rPr lang="en-US" dirty="0" smtClean="0"/>
              <a:t>Ólafur Rögnvaldsson</a:t>
            </a:r>
            <a:r>
              <a:rPr lang="en-US" baseline="30000" dirty="0" smtClean="0"/>
              <a:t>1,2</a:t>
            </a:r>
            <a:r>
              <a:rPr lang="en-US" dirty="0" smtClean="0"/>
              <a:t>, Hálfdán Ágústsson</a:t>
            </a:r>
            <a:r>
              <a:rPr lang="en-US" baseline="30000" dirty="0" smtClean="0"/>
              <a:t>1,3,4</a:t>
            </a:r>
            <a:r>
              <a:rPr lang="en-US" dirty="0" smtClean="0"/>
              <a:t>, Marius O. Jonassen</a:t>
            </a:r>
            <a:r>
              <a:rPr lang="en-US" baseline="30000" dirty="0" smtClean="0"/>
              <a:t>2</a:t>
            </a:r>
            <a:r>
              <a:rPr lang="en-US" dirty="0" smtClean="0"/>
              <a:t>, Haraldur Ólafsson</a:t>
            </a:r>
            <a:r>
              <a:rPr lang="en-US" baseline="30000" dirty="0" smtClean="0"/>
              <a:t>2,3,4</a:t>
            </a:r>
            <a:endParaRPr lang="en-US" baseline="30000" dirty="0"/>
          </a:p>
        </p:txBody>
      </p:sp>
      <p:sp>
        <p:nvSpPr>
          <p:cNvPr id="56" name="Text Placeholder 55"/>
          <p:cNvSpPr>
            <a:spLocks noGrp="1"/>
          </p:cNvSpPr>
          <p:nvPr>
            <p:ph type="body" sz="quarter" idx="195"/>
          </p:nvPr>
        </p:nvSpPr>
        <p:spPr/>
        <p:txBody>
          <a:bodyPr/>
          <a:lstStyle/>
          <a:p>
            <a:r>
              <a:rPr lang="en-US" baseline="30000" dirty="0" smtClean="0"/>
              <a:t>1</a:t>
            </a:r>
            <a:r>
              <a:rPr lang="en-US" dirty="0" smtClean="0"/>
              <a:t>Institute for Meteorological Research, </a:t>
            </a:r>
            <a:r>
              <a:rPr lang="en-US" baseline="30000" dirty="0" smtClean="0"/>
              <a:t>2</a:t>
            </a:r>
            <a:r>
              <a:rPr lang="en-US" dirty="0" smtClean="0"/>
              <a:t>University of Bergen, </a:t>
            </a:r>
            <a:r>
              <a:rPr lang="en-US" baseline="30000" dirty="0" smtClean="0"/>
              <a:t>3</a:t>
            </a:r>
            <a:r>
              <a:rPr lang="en-US" dirty="0" smtClean="0"/>
              <a:t>Icelandic Meteorological Office, </a:t>
            </a:r>
            <a:r>
              <a:rPr lang="en-US" baseline="30000" dirty="0" smtClean="0"/>
              <a:t>4</a:t>
            </a:r>
            <a:r>
              <a:rPr lang="en-US" dirty="0" smtClean="0"/>
              <a:t>University of Iceland</a:t>
            </a:r>
            <a:endParaRPr lang="en-US" dirty="0"/>
          </a:p>
        </p:txBody>
      </p:sp>
      <p:sp>
        <p:nvSpPr>
          <p:cNvPr id="57" name="Text Placeholder 56"/>
          <p:cNvSpPr>
            <a:spLocks noGrp="1"/>
          </p:cNvSpPr>
          <p:nvPr>
            <p:ph type="body" sz="quarter" idx="196"/>
          </p:nvPr>
        </p:nvSpPr>
        <p:spPr/>
        <p:txBody>
          <a:bodyPr>
            <a:normAutofit lnSpcReduction="10000"/>
          </a:bodyPr>
          <a:lstStyle/>
          <a:p>
            <a:r>
              <a:rPr lang="en-US" dirty="0"/>
              <a:t>Small unmanned airplanes and their use to improve on-demand local forecasts</a:t>
            </a:r>
            <a:endParaRPr lang="en-US" dirty="0"/>
          </a:p>
        </p:txBody>
      </p:sp>
      <p:sp>
        <p:nvSpPr>
          <p:cNvPr id="67" name="Text Placeholder 1"/>
          <p:cNvSpPr txBox="1">
            <a:spLocks/>
          </p:cNvSpPr>
          <p:nvPr/>
        </p:nvSpPr>
        <p:spPr>
          <a:xfrm>
            <a:off x="356400" y="13676319"/>
            <a:ext cx="7825476" cy="1215717"/>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In addition to choosing the location and size of the domain, the user can choose between three types of horizontal resolution and a variety of forecast durations. Depending on forecast type, i.e. domain size, resolution and duration, the total simulation time ranges between 20 and 60 minutes. Once the forecast is done, model output files can be downloaded, both in native AR-WRF </a:t>
            </a:r>
            <a:r>
              <a:rPr lang="en-US" dirty="0" err="1" smtClean="0"/>
              <a:t>netCDF</a:t>
            </a:r>
            <a:r>
              <a:rPr lang="en-US" dirty="0" smtClean="0"/>
              <a:t> format, and also as CF Compliant and ArcGIS Compliant </a:t>
            </a:r>
            <a:r>
              <a:rPr lang="en-US" dirty="0" err="1" smtClean="0"/>
              <a:t>netCDF</a:t>
            </a:r>
            <a:r>
              <a:rPr lang="en-US" dirty="0" smtClean="0"/>
              <a:t> files.</a:t>
            </a:r>
            <a:endParaRPr lang="en-US" dirty="0"/>
          </a:p>
        </p:txBody>
      </p:sp>
      <p:sp>
        <p:nvSpPr>
          <p:cNvPr id="70" name="Text Placeholder 1"/>
          <p:cNvSpPr txBox="1">
            <a:spLocks/>
          </p:cNvSpPr>
          <p:nvPr/>
        </p:nvSpPr>
        <p:spPr>
          <a:xfrm>
            <a:off x="508800" y="13367296"/>
            <a:ext cx="7825476" cy="353943"/>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1: </a:t>
            </a:r>
            <a:r>
              <a:rPr lang="en-US" i="1" dirty="0" smtClean="0"/>
              <a:t>Domain for a 3km resolution forecast, centered over Boulder, Colorado.</a:t>
            </a:r>
            <a:endParaRPr lang="en-US" i="1" dirty="0"/>
          </a:p>
        </p:txBody>
      </p:sp>
      <p:sp>
        <p:nvSpPr>
          <p:cNvPr id="71" name="Text Placeholder 1"/>
          <p:cNvSpPr txBox="1">
            <a:spLocks/>
          </p:cNvSpPr>
          <p:nvPr/>
        </p:nvSpPr>
        <p:spPr>
          <a:xfrm>
            <a:off x="8602935" y="7580316"/>
            <a:ext cx="7534532" cy="569387"/>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2: </a:t>
            </a:r>
            <a:r>
              <a:rPr lang="en-US" i="1" dirty="0" smtClean="0"/>
              <a:t>Simulated one hour precipitation at a 3km resolution. Forecast is valid at 6 June 2012, 17:30 local time. </a:t>
            </a:r>
            <a:endParaRPr lang="en-US" i="1" dirty="0"/>
          </a:p>
        </p:txBody>
      </p:sp>
      <p:sp>
        <p:nvSpPr>
          <p:cNvPr id="72" name="Text Placeholder 6"/>
          <p:cNvSpPr txBox="1">
            <a:spLocks/>
          </p:cNvSpPr>
          <p:nvPr/>
        </p:nvSpPr>
        <p:spPr>
          <a:xfrm>
            <a:off x="8489345" y="8409667"/>
            <a:ext cx="7825476" cy="1646605"/>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Unmanned Aerial Systems (UAS) can be used to measure a wide variety of physical parameters in the atmospheric boundary layer. An example of a low-cost UAS is the Small Unmanned Meteorological Observer – SUMO [5,6]. The SUMO system </a:t>
            </a:r>
            <a:r>
              <a:rPr lang="en-US" dirty="0"/>
              <a:t>can provide in-situ </a:t>
            </a:r>
            <a:r>
              <a:rPr lang="en-US" dirty="0" smtClean="0"/>
              <a:t>data</a:t>
            </a:r>
            <a:r>
              <a:rPr lang="en-US" dirty="0"/>
              <a:t> </a:t>
            </a:r>
            <a:r>
              <a:rPr lang="en-US" dirty="0" smtClean="0"/>
              <a:t>that does </a:t>
            </a:r>
            <a:r>
              <a:rPr lang="en-US" dirty="0"/>
              <a:t>not </a:t>
            </a:r>
            <a:r>
              <a:rPr lang="en-US" dirty="0" smtClean="0"/>
              <a:t>rely </a:t>
            </a:r>
            <a:r>
              <a:rPr lang="en-US" dirty="0"/>
              <a:t>on similarity or propagation assumptions, and </a:t>
            </a:r>
            <a:r>
              <a:rPr lang="en-US" dirty="0" smtClean="0"/>
              <a:t>is undisturbed </a:t>
            </a:r>
            <a:r>
              <a:rPr lang="en-US" dirty="0"/>
              <a:t>by clouds. Data delivery is fast or even instantaneous. </a:t>
            </a:r>
            <a:r>
              <a:rPr lang="en-US" dirty="0" smtClean="0"/>
              <a:t>The SUMO’s </a:t>
            </a:r>
            <a:r>
              <a:rPr lang="en-US" dirty="0"/>
              <a:t>low infrastructural requirements </a:t>
            </a:r>
            <a:r>
              <a:rPr lang="en-US" dirty="0" smtClean="0"/>
              <a:t>allows is to </a:t>
            </a:r>
            <a:r>
              <a:rPr lang="en-US" dirty="0"/>
              <a:t>be used in otherwise data-sparse regions, such as the polar areas </a:t>
            </a:r>
            <a:r>
              <a:rPr lang="en-US" dirty="0" smtClean="0"/>
              <a:t>where the SUMO has </a:t>
            </a:r>
            <a:r>
              <a:rPr lang="en-US" dirty="0"/>
              <a:t>already been successfully </a:t>
            </a:r>
            <a:r>
              <a:rPr lang="en-US" dirty="0" smtClean="0"/>
              <a:t>operated [3].</a:t>
            </a:r>
            <a:endParaRPr lang="en-US" dirty="0"/>
          </a:p>
        </p:txBody>
      </p:sp>
      <p:pic>
        <p:nvPicPr>
          <p:cNvPr id="74" name="Picture Placeholder 73"/>
          <p:cNvPicPr>
            <a:picLocks noGrp="1" noChangeAspect="1"/>
          </p:cNvPicPr>
          <p:nvPr>
            <p:ph type="pic" sz="quarter" idx="135"/>
          </p:nvPr>
        </p:nvPicPr>
        <p:blipFill>
          <a:blip r:embed="rId9"/>
          <a:srcRect l="290" r="290"/>
          <a:stretch>
            <a:fillRect/>
          </a:stretch>
        </p:blipFill>
        <p:spPr>
          <a:xfrm>
            <a:off x="9036386" y="10056813"/>
            <a:ext cx="3359150" cy="2255837"/>
          </a:xfrm>
        </p:spPr>
      </p:pic>
      <p:sp>
        <p:nvSpPr>
          <p:cNvPr id="76" name="Text Placeholder 1"/>
          <p:cNvSpPr txBox="1">
            <a:spLocks/>
          </p:cNvSpPr>
          <p:nvPr/>
        </p:nvSpPr>
        <p:spPr>
          <a:xfrm>
            <a:off x="8720666" y="12322828"/>
            <a:ext cx="7534532" cy="1000274"/>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3: </a:t>
            </a:r>
            <a:r>
              <a:rPr lang="en-US" i="1" dirty="0" smtClean="0"/>
              <a:t>The SUMO model frame is small, with wingspan of 0.8 meters (left, photo J. </a:t>
            </a:r>
            <a:r>
              <a:rPr lang="en-US" i="1" dirty="0" err="1" smtClean="0"/>
              <a:t>Reuder</a:t>
            </a:r>
            <a:r>
              <a:rPr lang="en-US" i="1" dirty="0" smtClean="0"/>
              <a:t>). The operational weight of the SUMO is less than 0.6 kg and it can reach altitude of more than 4000 </a:t>
            </a:r>
            <a:r>
              <a:rPr lang="en-US" i="1" dirty="0" err="1" smtClean="0"/>
              <a:t>m.a.g.l</a:t>
            </a:r>
            <a:r>
              <a:rPr lang="en-US" i="1" dirty="0" smtClean="0"/>
              <a:t>. Right panel shows a schematic of how the SUMO is operated; a combination of a ground station (the paparazzi autopilot) and remote (manual) control.</a:t>
            </a:r>
            <a:endParaRPr lang="en-US" i="1" dirty="0"/>
          </a:p>
        </p:txBody>
      </p:sp>
      <p:sp>
        <p:nvSpPr>
          <p:cNvPr id="77" name="Text Placeholder 6"/>
          <p:cNvSpPr txBox="1">
            <a:spLocks/>
          </p:cNvSpPr>
          <p:nvPr/>
        </p:nvSpPr>
        <p:spPr>
          <a:xfrm>
            <a:off x="8499925" y="13498479"/>
            <a:ext cx="7825476" cy="1215717"/>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Currently, the SUMO is equipped with two temperature sensors, a humidity and a pressure sensor as well as an optional 3D flow vector sensor (a five hole </a:t>
            </a:r>
            <a:r>
              <a:rPr lang="en-US" dirty="0" err="1" smtClean="0"/>
              <a:t>Aeroprobe</a:t>
            </a:r>
            <a:r>
              <a:rPr lang="en-US" dirty="0" smtClean="0"/>
              <a:t>). Wind speed and direction are </a:t>
            </a:r>
            <a:r>
              <a:rPr lang="en-US" dirty="0"/>
              <a:t>derived </a:t>
            </a:r>
            <a:r>
              <a:rPr lang="en-US" dirty="0" smtClean="0"/>
              <a:t>by </a:t>
            </a:r>
            <a:r>
              <a:rPr lang="en-US" dirty="0"/>
              <a:t>using a “no-flow-sensor” algorithm based on ground speed information given by the autopilot’s GPS under the assumption of constant true air speed while operated on a helical flight path with constant throttle and pitch </a:t>
            </a:r>
            <a:r>
              <a:rPr lang="en-US" dirty="0" smtClean="0"/>
              <a:t>angle [4].</a:t>
            </a:r>
            <a:endParaRPr lang="en-US" dirty="0"/>
          </a:p>
        </p:txBody>
      </p:sp>
      <p:pic>
        <p:nvPicPr>
          <p:cNvPr id="78" name="Picture Placeholder 77"/>
          <p:cNvPicPr>
            <a:picLocks noGrp="1"/>
          </p:cNvPicPr>
          <p:nvPr>
            <p:ph type="pic" sz="quarter" idx="191"/>
          </p:nvPr>
        </p:nvPicPr>
        <p:blipFill rotWithShape="1">
          <a:blip r:embed="rId10">
            <a:extLst>
              <a:ext uri="{28A0092B-C50C-407E-A947-70E740481C1C}">
                <a14:useLocalDpi xmlns:a14="http://schemas.microsoft.com/office/drawing/2010/main" val="0"/>
              </a:ext>
            </a:extLst>
          </a:blip>
          <a:srcRect l="1879" r="1879"/>
          <a:stretch/>
        </p:blipFill>
        <p:spPr>
          <a:xfrm>
            <a:off x="17154525" y="4131733"/>
            <a:ext cx="3357563" cy="2979738"/>
          </a:xfrm>
          <a:prstGeom prst="rect">
            <a:avLst/>
          </a:prstGeom>
        </p:spPr>
      </p:pic>
      <p:pic>
        <p:nvPicPr>
          <p:cNvPr id="79" name="Picture Placeholder 78"/>
          <p:cNvPicPr>
            <a:picLocks noGrp="1"/>
          </p:cNvPicPr>
          <p:nvPr>
            <p:ph type="pic" sz="quarter" idx="190"/>
          </p:nvPr>
        </p:nvPicPr>
        <p:blipFill rotWithShape="1">
          <a:blip r:embed="rId11">
            <a:extLst>
              <a:ext uri="{28A0092B-C50C-407E-A947-70E740481C1C}">
                <a14:useLocalDpi xmlns:a14="http://schemas.microsoft.com/office/drawing/2010/main" val="0"/>
              </a:ext>
            </a:extLst>
          </a:blip>
          <a:srcRect l="755" r="755"/>
          <a:stretch/>
        </p:blipFill>
        <p:spPr>
          <a:xfrm>
            <a:off x="20534313" y="4114265"/>
            <a:ext cx="3359150" cy="2997205"/>
          </a:xfrm>
          <a:prstGeom prst="rect">
            <a:avLst/>
          </a:prstGeom>
        </p:spPr>
      </p:pic>
      <p:sp>
        <p:nvSpPr>
          <p:cNvPr id="80" name="Text Placeholder 1"/>
          <p:cNvSpPr txBox="1">
            <a:spLocks/>
          </p:cNvSpPr>
          <p:nvPr/>
        </p:nvSpPr>
        <p:spPr>
          <a:xfrm>
            <a:off x="24867002" y="7676621"/>
            <a:ext cx="7534532" cy="784830"/>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6: </a:t>
            </a:r>
            <a:r>
              <a:rPr lang="en-US" i="1" dirty="0" smtClean="0"/>
              <a:t>At 17 May 2012, during a field trip with the Icelandic Glaciological Society to the </a:t>
            </a:r>
            <a:r>
              <a:rPr lang="en-US" i="1" dirty="0" err="1" smtClean="0"/>
              <a:t>M</a:t>
            </a:r>
            <a:r>
              <a:rPr lang="en-US" i="1" dirty="0" err="1" smtClean="0"/>
              <a:t>ýrdalsjökull</a:t>
            </a:r>
            <a:r>
              <a:rPr lang="en-US" i="1" dirty="0" smtClean="0"/>
              <a:t> ice cap in South Iceland,</a:t>
            </a:r>
            <a:r>
              <a:rPr lang="en-US" i="1" dirty="0" smtClean="0"/>
              <a:t> four SUMO profiles were taken. Photo B. L. </a:t>
            </a:r>
            <a:r>
              <a:rPr lang="en-US" i="1" dirty="0" err="1" smtClean="0"/>
              <a:t>Kristinsd</a:t>
            </a:r>
            <a:r>
              <a:rPr lang="en-US" i="1" dirty="0" err="1" smtClean="0"/>
              <a:t>óttir</a:t>
            </a:r>
            <a:r>
              <a:rPr lang="en-US" i="1" dirty="0" smtClean="0"/>
              <a:t> (left) and</a:t>
            </a:r>
            <a:r>
              <a:rPr lang="en-US" i="1" dirty="0" smtClean="0"/>
              <a:t> V. </a:t>
            </a:r>
            <a:r>
              <a:rPr lang="en-US" i="1" dirty="0" err="1" smtClean="0"/>
              <a:t>Leifsson</a:t>
            </a:r>
            <a:r>
              <a:rPr lang="en-US" i="1" dirty="0" smtClean="0"/>
              <a:t> (right).</a:t>
            </a:r>
            <a:endParaRPr lang="en-US" i="1" dirty="0"/>
          </a:p>
        </p:txBody>
      </p:sp>
      <p:sp>
        <p:nvSpPr>
          <p:cNvPr id="81" name="TextBox 80"/>
          <p:cNvSpPr txBox="1"/>
          <p:nvPr/>
        </p:nvSpPr>
        <p:spPr>
          <a:xfrm>
            <a:off x="18948401" y="5571068"/>
            <a:ext cx="1479021" cy="369332"/>
          </a:xfrm>
          <a:prstGeom prst="rect">
            <a:avLst/>
          </a:prstGeom>
          <a:noFill/>
        </p:spPr>
        <p:txBody>
          <a:bodyPr wrap="square" rtlCol="0">
            <a:spAutoFit/>
          </a:bodyPr>
          <a:lstStyle/>
          <a:p>
            <a:r>
              <a:rPr lang="en-US" sz="1800" b="1" dirty="0" smtClean="0"/>
              <a:t>Mt. </a:t>
            </a:r>
            <a:r>
              <a:rPr lang="en-US" sz="1800" b="1" dirty="0" err="1" smtClean="0"/>
              <a:t>Esja</a:t>
            </a:r>
            <a:endParaRPr lang="en-US" sz="1800" b="1" dirty="0"/>
          </a:p>
        </p:txBody>
      </p:sp>
      <p:sp>
        <p:nvSpPr>
          <p:cNvPr id="82" name="TextBox 81"/>
          <p:cNvSpPr txBox="1"/>
          <p:nvPr/>
        </p:nvSpPr>
        <p:spPr>
          <a:xfrm>
            <a:off x="22363643" y="5604936"/>
            <a:ext cx="1479021" cy="369332"/>
          </a:xfrm>
          <a:prstGeom prst="rect">
            <a:avLst/>
          </a:prstGeom>
          <a:noFill/>
        </p:spPr>
        <p:txBody>
          <a:bodyPr wrap="square" rtlCol="0">
            <a:spAutoFit/>
          </a:bodyPr>
          <a:lstStyle/>
          <a:p>
            <a:r>
              <a:rPr lang="en-US" sz="1800" b="1" dirty="0" smtClean="0"/>
              <a:t>Mt. </a:t>
            </a:r>
            <a:r>
              <a:rPr lang="en-US" sz="1800" b="1" dirty="0" err="1" smtClean="0"/>
              <a:t>Esja</a:t>
            </a:r>
            <a:endParaRPr lang="en-US" sz="1800" b="1" dirty="0"/>
          </a:p>
        </p:txBody>
      </p:sp>
      <p:sp>
        <p:nvSpPr>
          <p:cNvPr id="83" name="Text Placeholder 16"/>
          <p:cNvSpPr txBox="1">
            <a:spLocks/>
          </p:cNvSpPr>
          <p:nvPr/>
        </p:nvSpPr>
        <p:spPr>
          <a:xfrm>
            <a:off x="16593464" y="8054109"/>
            <a:ext cx="7815040" cy="1646605"/>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In [2] a more detailed analysis was carried out on the effects of combining observations from the SUMO with the FDDA nudging technique. In this paper the technique was </a:t>
            </a:r>
            <a:r>
              <a:rPr lang="en-US" dirty="0"/>
              <a:t>applied to two case studies of northeasterly flow situations in Southwest Iceland from the international </a:t>
            </a:r>
            <a:r>
              <a:rPr lang="en-US" dirty="0" err="1"/>
              <a:t>Moso</a:t>
            </a:r>
            <a:r>
              <a:rPr lang="en-US" dirty="0"/>
              <a:t> field campaign on 19 and 20 July, 2009. Both situations were characterized by high diurnal boundary layer temperature variation leading to thermally driven flow, predominantly in the form of sea-breeze circulation along the coast. The data assimilation leads to an improvement in the simulation of the horizontal and vertical extension of the sea-breeze as well as of </a:t>
            </a:r>
            <a:r>
              <a:rPr lang="en-US" dirty="0" smtClean="0"/>
              <a:t>the</a:t>
            </a:r>
            <a:endParaRPr lang="en-US" dirty="0"/>
          </a:p>
        </p:txBody>
      </p:sp>
      <p:sp>
        <p:nvSpPr>
          <p:cNvPr id="88" name="Text Placeholder 1"/>
          <p:cNvSpPr txBox="1">
            <a:spLocks/>
          </p:cNvSpPr>
          <p:nvPr/>
        </p:nvSpPr>
        <p:spPr>
          <a:xfrm>
            <a:off x="16745862" y="14409382"/>
            <a:ext cx="7534532" cy="1431161"/>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a:t>
            </a:r>
            <a:r>
              <a:rPr lang="en-US" b="1" i="1" dirty="0"/>
              <a:t>5: </a:t>
            </a:r>
            <a:r>
              <a:rPr lang="en-US" i="1" dirty="0"/>
              <a:t>Simulated 10 m wind speed [m/s] and wind direction and specific humidity [g/kg] from the lowermost model half level (approximately 9 </a:t>
            </a:r>
            <a:r>
              <a:rPr lang="en-US" i="1" dirty="0" err="1"/>
              <a:t>m.a.g.l</a:t>
            </a:r>
            <a:r>
              <a:rPr lang="en-US" i="1" dirty="0"/>
              <a:t>.) at a 1 km horizontal resolution at 1600 UTC on 19 July 2009 for the CTRL simulation (top row), and the FDDA-all simulation (bottom row). Observations of wind speed and wind direction at selected surface stations are included as well (red wind barbs). Each half barb represents 2.5 m/s. Areas with over 98% relative humidity are encircled by a black, dashed line.</a:t>
            </a:r>
          </a:p>
        </p:txBody>
      </p:sp>
      <p:sp>
        <p:nvSpPr>
          <p:cNvPr id="89" name="Text Placeholder 9"/>
          <p:cNvSpPr txBox="1">
            <a:spLocks/>
          </p:cNvSpPr>
          <p:nvPr/>
        </p:nvSpPr>
        <p:spPr>
          <a:xfrm>
            <a:off x="24785059" y="4379648"/>
            <a:ext cx="7779730" cy="1258806"/>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In view of the very promising improvements on high resolution simulations when combining observed profiles with the FDDA method, work is now being carried out to integrate this method with the </a:t>
            </a:r>
            <a:r>
              <a:rPr lang="en-US" dirty="0" smtClean="0">
                <a:solidFill>
                  <a:srgbClr val="FF6600"/>
                </a:solidFill>
              </a:rPr>
              <a:t>SAR</a:t>
            </a:r>
            <a:r>
              <a:rPr lang="en-US" dirty="0" smtClean="0"/>
              <a:t>Weather on-demand forecasting system. A recent breakthrough was made when data from the SUMO was successfully sent from the field via 3G modem (</a:t>
            </a:r>
            <a:r>
              <a:rPr lang="en-US" dirty="0" err="1" smtClean="0"/>
              <a:t>cf</a:t>
            </a:r>
            <a:r>
              <a:rPr lang="en-US" dirty="0" smtClean="0"/>
              <a:t> Fig. 6).  </a:t>
            </a:r>
          </a:p>
          <a:p>
            <a:endParaRPr lang="en-US" dirty="0"/>
          </a:p>
        </p:txBody>
      </p:sp>
      <p:pic>
        <p:nvPicPr>
          <p:cNvPr id="91" name="Picture Placeholder 90"/>
          <p:cNvPicPr>
            <a:picLocks noGrp="1"/>
          </p:cNvPicPr>
          <p:nvPr>
            <p:ph type="pic" sz="quarter" idx="188"/>
          </p:nvPr>
        </p:nvPicPr>
        <p:blipFill>
          <a:blip r:embed="rId12">
            <a:extLst>
              <a:ext uri="{28A0092B-C50C-407E-A947-70E740481C1C}">
                <a14:useLocalDpi xmlns:a14="http://schemas.microsoft.com/office/drawing/2010/main" val="0"/>
              </a:ext>
            </a:extLst>
          </a:blip>
          <a:srcRect t="5209" b="5209"/>
          <a:stretch>
            <a:fillRect/>
          </a:stretch>
        </p:blipFill>
        <p:spPr bwMode="auto">
          <a:xfrm>
            <a:off x="25276703" y="5400675"/>
            <a:ext cx="3357562" cy="2255838"/>
          </a:xfrm>
          <a:prstGeom prst="rect">
            <a:avLst/>
          </a:prstGeom>
          <a:noFill/>
          <a:ln>
            <a:noFill/>
          </a:ln>
        </p:spPr>
      </p:pic>
      <p:pic>
        <p:nvPicPr>
          <p:cNvPr id="93" name="Picture Placeholder 92"/>
          <p:cNvPicPr>
            <a:picLocks noGrp="1"/>
          </p:cNvPicPr>
          <p:nvPr>
            <p:ph type="pic" sz="quarter" idx="187"/>
          </p:nvPr>
        </p:nvPicPr>
        <p:blipFill>
          <a:blip r:embed="rId13">
            <a:extLst>
              <a:ext uri="{28A0092B-C50C-407E-A947-70E740481C1C}">
                <a14:useLocalDpi xmlns:a14="http://schemas.microsoft.com/office/drawing/2010/main" val="0"/>
              </a:ext>
            </a:extLst>
          </a:blip>
          <a:srcRect l="344" r="344"/>
          <a:stretch>
            <a:fillRect/>
          </a:stretch>
        </p:blipFill>
        <p:spPr bwMode="auto">
          <a:xfrm>
            <a:off x="28634268" y="5400675"/>
            <a:ext cx="3359150" cy="2255838"/>
          </a:xfrm>
          <a:prstGeom prst="rect">
            <a:avLst/>
          </a:prstGeom>
          <a:noFill/>
          <a:ln>
            <a:noFill/>
          </a:ln>
        </p:spPr>
      </p:pic>
      <p:sp>
        <p:nvSpPr>
          <p:cNvPr id="94" name="Text Placeholder 1"/>
          <p:cNvSpPr txBox="1">
            <a:spLocks/>
          </p:cNvSpPr>
          <p:nvPr/>
        </p:nvSpPr>
        <p:spPr>
          <a:xfrm>
            <a:off x="16740000" y="7162058"/>
            <a:ext cx="7534532" cy="1000274"/>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b="1" i="1" dirty="0" smtClean="0"/>
              <a:t>Figure 4: </a:t>
            </a:r>
            <a:r>
              <a:rPr lang="en-US" i="1" dirty="0" smtClean="0"/>
              <a:t>Simulated and observed (red flags) surface winds at 19 July 2009 at 15:00 UTC. The model simulates a sea-breeze (left) that is not seen in observations. When using five SUMO profiles, taken in the lee of Mt. </a:t>
            </a:r>
            <a:r>
              <a:rPr lang="en-US" i="1" dirty="0" err="1" smtClean="0"/>
              <a:t>Esja</a:t>
            </a:r>
            <a:r>
              <a:rPr lang="en-US" i="1" dirty="0" smtClean="0"/>
              <a:t>, to nudge the simulation, the flow structure becomes in much better agreement with available observations (right).</a:t>
            </a:r>
            <a:endParaRPr lang="en-US" i="1" dirty="0"/>
          </a:p>
        </p:txBody>
      </p:sp>
      <p:sp>
        <p:nvSpPr>
          <p:cNvPr id="95" name="Text Placeholder 12"/>
          <p:cNvSpPr txBox="1">
            <a:spLocks/>
          </p:cNvSpPr>
          <p:nvPr/>
        </p:nvSpPr>
        <p:spPr>
          <a:xfrm>
            <a:off x="24785056" y="14413235"/>
            <a:ext cx="7779731" cy="426487"/>
          </a:xfrm>
          <a:prstGeom prst="rect">
            <a:avLst/>
          </a:prstGeom>
          <a:noFill/>
        </p:spPr>
        <p:txBody>
          <a:bodyPr wrap="square" lIns="58781" tIns="58781" rIns="58781" bIns="58781" anchor="ctr" anchorCtr="0">
            <a:spAutoFit/>
          </a:bodyPr>
          <a:lstStyle>
            <a:lvl1pPr marL="1058039" indent="-1058039" algn="ctr" defTabSz="2821436" rtl="0" eaLnBrk="1" latinLnBrk="0" hangingPunct="1">
              <a:spcBef>
                <a:spcPct val="20000"/>
              </a:spcBef>
              <a:buFont typeface="Arial" pitchFamily="34" charset="0"/>
              <a:buNone/>
              <a:defRPr sz="2000" b="1" u="sng" kern="1200" baseline="0">
                <a:solidFill>
                  <a:schemeClr val="accent5">
                    <a:lumMod val="50000"/>
                  </a:schemeClr>
                </a:solidFill>
                <a:latin typeface="+mn-lt"/>
                <a:ea typeface="+mn-ea"/>
                <a:cs typeface="+mn-cs"/>
              </a:defRPr>
            </a:lvl1pPr>
            <a:lvl2pPr marL="2292417" indent="-881699" algn="l" defTabSz="2821436" rtl="0" eaLnBrk="1" latinLnBrk="0" hangingPunct="1">
              <a:spcBef>
                <a:spcPct val="20000"/>
              </a:spcBef>
              <a:buFont typeface="Arial" pitchFamily="34" charset="0"/>
              <a:buChar char="–"/>
              <a:defRPr sz="8700" kern="1200">
                <a:solidFill>
                  <a:schemeClr val="tx1"/>
                </a:solidFill>
                <a:latin typeface="+mn-lt"/>
                <a:ea typeface="+mn-ea"/>
                <a:cs typeface="+mn-cs"/>
              </a:defRPr>
            </a:lvl2pPr>
            <a:lvl3pPr marL="3526796" indent="-705359" algn="l" defTabSz="2821436" rtl="0" eaLnBrk="1" latinLnBrk="0" hangingPunct="1">
              <a:spcBef>
                <a:spcPct val="20000"/>
              </a:spcBef>
              <a:buFont typeface="Arial" pitchFamily="34" charset="0"/>
              <a:buChar char="•"/>
              <a:defRPr sz="7400" kern="1200">
                <a:solidFill>
                  <a:schemeClr val="tx1"/>
                </a:solidFill>
                <a:latin typeface="+mn-lt"/>
                <a:ea typeface="+mn-ea"/>
                <a:cs typeface="+mn-cs"/>
              </a:defRPr>
            </a:lvl3pPr>
            <a:lvl4pPr marL="4937514"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4pPr>
            <a:lvl5pPr marL="6348231"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Contact</a:t>
            </a:r>
            <a:endParaRPr lang="en-US" dirty="0"/>
          </a:p>
        </p:txBody>
      </p:sp>
      <p:sp>
        <p:nvSpPr>
          <p:cNvPr id="96" name="Text Placeholder 13"/>
          <p:cNvSpPr txBox="1">
            <a:spLocks/>
          </p:cNvSpPr>
          <p:nvPr/>
        </p:nvSpPr>
        <p:spPr>
          <a:xfrm>
            <a:off x="24785056" y="14741586"/>
            <a:ext cx="7779731" cy="871008"/>
          </a:xfrm>
          <a:prstGeom prst="rect">
            <a:avLst/>
          </a:prstGeom>
        </p:spPr>
        <p:txBody>
          <a:bodyPr wrap="square" lIns="68580" tIns="68580" rIns="68580" bIns="68580">
            <a:spAutoFit/>
          </a:bodyPr>
          <a:lstStyle>
            <a:lvl1pPr marL="0" indent="0" algn="l" defTabSz="2821436" rtl="0" eaLnBrk="1" latinLnBrk="0" hangingPunct="1">
              <a:spcBef>
                <a:spcPct val="20000"/>
              </a:spcBef>
              <a:buFont typeface="Arial" pitchFamily="34" charset="0"/>
              <a:buNone/>
              <a:defRPr sz="1400" kern="1200">
                <a:solidFill>
                  <a:schemeClr val="tx1"/>
                </a:solidFill>
                <a:latin typeface="Trebuchet MS" pitchFamily="34" charset="0"/>
                <a:ea typeface="+mn-ea"/>
                <a:cs typeface="+mn-cs"/>
              </a:defRPr>
            </a:lvl1pPr>
            <a:lvl2pPr marL="955174"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2pPr>
            <a:lvl3pPr marL="1322548" indent="-367375"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3pPr>
            <a:lvl4pPr marL="1726661" indent="-404113"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4pPr>
            <a:lvl5pPr marL="2020560" indent="-293900" algn="l" defTabSz="2821436" rtl="0" eaLnBrk="1" latinLnBrk="0" hangingPunct="1">
              <a:spcBef>
                <a:spcPct val="20000"/>
              </a:spcBef>
              <a:buFont typeface="Arial" pitchFamily="34" charset="0"/>
              <a:buChar char="»"/>
              <a:defRPr sz="1600" kern="1200">
                <a:solidFill>
                  <a:schemeClr val="tx1"/>
                </a:solidFill>
                <a:latin typeface="Trebuchet MS" pitchFamily="34" charset="0"/>
                <a:ea typeface="+mn-ea"/>
                <a:cs typeface="+mn-cs"/>
              </a:defRPr>
            </a:lvl5pPr>
            <a:lvl6pPr marL="7758950"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6pPr>
            <a:lvl7pPr marL="9169667"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7pPr>
            <a:lvl8pPr marL="10580386"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8pPr>
            <a:lvl9pPr marL="11991103" indent="-705359" algn="l" defTabSz="2821436" rtl="0" eaLnBrk="1" latinLnBrk="0" hangingPunct="1">
              <a:spcBef>
                <a:spcPct val="20000"/>
              </a:spcBef>
              <a:buFont typeface="Arial" pitchFamily="34" charset="0"/>
              <a:buChar char="•"/>
              <a:defRPr sz="6200" kern="1200">
                <a:solidFill>
                  <a:schemeClr val="tx1"/>
                </a:solidFill>
                <a:latin typeface="+mn-lt"/>
                <a:ea typeface="+mn-ea"/>
                <a:cs typeface="+mn-cs"/>
              </a:defRPr>
            </a:lvl9pPr>
          </a:lstStyle>
          <a:p>
            <a:r>
              <a:rPr lang="en-US" dirty="0" smtClean="0"/>
              <a:t>Ólafur Rögnvaldsson, </a:t>
            </a:r>
            <a:r>
              <a:rPr lang="en-US" dirty="0" smtClean="0">
                <a:hlinkClick r:id="rId14"/>
              </a:rPr>
              <a:t>or@belgingur.is</a:t>
            </a:r>
            <a:endParaRPr lang="en-US" dirty="0" smtClean="0"/>
          </a:p>
          <a:p>
            <a:r>
              <a:rPr lang="en-US" dirty="0" smtClean="0"/>
              <a:t>Institute for Meteorological Research / Belgingur</a:t>
            </a:r>
          </a:p>
          <a:p>
            <a:r>
              <a:rPr lang="en-US" dirty="0" err="1" smtClean="0"/>
              <a:t>Grensásvegur</a:t>
            </a:r>
            <a:r>
              <a:rPr lang="en-US" dirty="0" smtClean="0"/>
              <a:t> 9, IS-108 Reykjavík, Iceland</a:t>
            </a:r>
            <a:endParaRPr lang="en-US" dirty="0"/>
          </a:p>
        </p:txBody>
      </p:sp>
    </p:spTree>
    <p:extLst>
      <p:ext uri="{BB962C8B-B14F-4D97-AF65-F5344CB8AC3E}">
        <p14:creationId xmlns:p14="http://schemas.microsoft.com/office/powerpoint/2010/main" val="1202113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sterPresentations.com-36x72-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sterPresentations.com-48x96-Template-V2">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PosterPresentations.com-36x72-Template-V2b</Template>
  <TotalTime>2604</TotalTime>
  <Words>1832</Words>
  <Application>Microsoft Macintosh PowerPoint</Application>
  <PresentationFormat>Custom</PresentationFormat>
  <Paragraphs>46</Paragraphs>
  <Slides>1</Slides>
  <Notes>0</Notes>
  <HiddenSlides>0</HiddenSlides>
  <MMClips>0</MMClips>
  <ScaleCrop>false</ScaleCrop>
  <HeadingPairs>
    <vt:vector size="4" baseType="variant">
      <vt:variant>
        <vt:lpstr>Theme</vt:lpstr>
      </vt:variant>
      <vt:variant>
        <vt:i4>3</vt:i4>
      </vt:variant>
      <vt:variant>
        <vt:lpstr>Slide Titles</vt:lpstr>
      </vt:variant>
      <vt:variant>
        <vt:i4>1</vt:i4>
      </vt:variant>
    </vt:vector>
  </HeadingPairs>
  <TitlesOfParts>
    <vt:vector size="4" baseType="lpstr">
      <vt:lpstr>PosterPresentations.com-36x72-Template-V2b</vt:lpstr>
      <vt:lpstr>1_PosterPresentations.com-48x96-Template-V2</vt:lpstr>
      <vt:lpstr>1_Classic 3 Columns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PosterPresentations.com - 510.649.3001</dc:creator>
  <cp:lastModifiedBy>Ólafur Rögnvaldsson</cp:lastModifiedBy>
  <cp:revision>66</cp:revision>
  <dcterms:created xsi:type="dcterms:W3CDTF">2011-04-21T17:12:27Z</dcterms:created>
  <dcterms:modified xsi:type="dcterms:W3CDTF">2012-06-06T15:45:46Z</dcterms:modified>
</cp:coreProperties>
</file>