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8" r:id="rId4"/>
    <p:sldId id="260" r:id="rId5"/>
    <p:sldId id="264" r:id="rId6"/>
    <p:sldId id="261" r:id="rId7"/>
    <p:sldId id="262" r:id="rId8"/>
    <p:sldId id="265" r:id="rId9"/>
    <p:sldId id="259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3"/>
  </p:normalViewPr>
  <p:slideViewPr>
    <p:cSldViewPr snapToGrid="0" snapToObjects="1">
      <p:cViewPr>
        <p:scale>
          <a:sx n="120" d="100"/>
          <a:sy n="120" d="100"/>
        </p:scale>
        <p:origin x="2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49D34-9F73-3F42-AE04-1653E8B1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250A4C-7595-894D-80AA-4CA986E8D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13C34-4376-974E-A329-211C2B005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A0577-8BAB-514B-BDF3-9692253D8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7A8AA-CB29-7E48-A3B7-98B9D324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1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3F980-CAA4-B143-915B-1309E8DE6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A9C8C-C458-E04A-9420-7B1E37647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4249A-E7EB-6D48-A59A-523CD337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E3304-4263-AF4F-88AD-D92F6B74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B6892-6BD7-0D47-8174-5E57F1CC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0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289927-9338-B44C-A487-586988B90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E759E-4758-9348-A207-05A77D4F1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9319A-C42F-1B41-9AD0-86E405104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EF29D-0706-F245-94D6-FFB4AF8F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E70EC-5404-9D44-AFE9-E69748C2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B7683-507C-B94D-A134-8356A7831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BE1CC-6A0B-8445-B0D3-607A927A7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4C15B-39FA-CE45-B0A8-A11AFEB5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A315C-CC05-3C46-880E-9B05513F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4F638-AB77-9B4D-906F-0CF2AA9A2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2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B0F42-F27D-994E-8717-B279E7476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42E52-3525-CB46-BC59-8DDCC1C13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71CFF-ABAB-2A4F-A947-E20E3F74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28FBF-2CB7-964C-A326-19D9D093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ADEB2-3120-C648-B8C6-18DAC4A8C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8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A229C-6B34-D84E-A0CF-BBFE0ED2C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6B9AA-3C00-6041-93E6-F5E0A1239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EF753-479C-714A-99ED-79D86FD5C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32241-069F-C44B-AFD0-8586CB72A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D4CDB-D243-514C-9899-0CAF697E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78814-520E-BE4F-BC3D-4E1EDF87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A64B-F7E3-914B-A227-E90FB406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43303-2F69-8241-A839-43B1AF1DC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A9A3D-A7B3-DD47-85DD-129979425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79BFA5-946A-934D-8739-A6A19E3E1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5C492-43B9-7D4A-A7D9-7EC333E0C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1AA083-6C21-524C-B7B8-2EB40731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8C716-B54D-6345-A75C-FAE0CAA8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87A16D-0738-8F46-BD29-1D57252D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1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42423-CF0B-C247-975C-E787CC70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6D4B9-1C43-4641-A63F-D963DF85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5492D-905D-2549-A586-E2FE0980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FAD7E-7639-574B-B860-78F11C161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2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0D4FA9-6102-CB4E-B5BD-FA8FA0183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74D193-FDAB-5243-8AFD-E42AF7CE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89CA7-71F0-FA47-A813-0642F83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37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3E8E0-57D6-8649-B956-4FD18BF4D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3851A-92ED-4F4F-9899-31D02B78A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F38BD-449E-0442-B925-CEDAB683D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807B9-B412-E145-A444-15B05BD3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7FD48-1D26-D04B-9864-1119C9D5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82BB5-4BD1-3A4B-88E6-929C6C77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3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390F-8C17-F246-9292-043CE789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8D5746-13E5-3449-A0C4-4F5771F64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EE203-17EB-6547-9605-FB6BCF8A5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D7E2D-CEA3-0E41-AABF-527B94A7B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3B19E-1C62-6241-9343-2E4C3270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9090D-4EC2-264B-B8C3-8425F5B7F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6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73BEC9-E6C1-3A44-A08A-634B1F59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59EFD-7BC1-1E40-8A7F-70E47F3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7EECC-6601-5F44-BE94-4F7037A8D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6751D-815B-0940-A6BE-8BEAED7201DE}" type="datetimeFigureOut">
              <a:rPr lang="en-US" smtClean="0"/>
              <a:t>2/19/20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BD485-81FE-1B4C-B50E-CCC2AA9F5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ACCD2-0817-4B4B-80A0-1DCD45E81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0C7E1-DD6C-4841-B321-D7A83AF28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5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.tif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9C728-B08C-AA4D-BB5D-7D75EAB1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95" y="185850"/>
            <a:ext cx="3600000" cy="2545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75838-9184-1147-9472-FD4920AF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2000"/>
            <a:ext cx="12192000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8C3C3-E3D4-B74B-9252-679B5E6C65D9}"/>
              </a:ext>
            </a:extLst>
          </p:cNvPr>
          <p:cNvSpPr txBox="1"/>
          <p:nvPr/>
        </p:nvSpPr>
        <p:spPr>
          <a:xfrm>
            <a:off x="398033" y="6350000"/>
            <a:ext cx="1149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100         150         400         650       1.000       1.500      2.500       4.000      6.500     10.000  15.000     25.000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EABAA-4335-9E48-8FA3-7BA494F84B8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47995" y="2902037"/>
            <a:ext cx="3600000" cy="25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24E026-307C-9449-99CB-8B8134269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995" y="2902038"/>
            <a:ext cx="3600000" cy="25461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49CAB3-085C-2442-8254-6F5952256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995" y="2902038"/>
            <a:ext cx="3600000" cy="2545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422F09-07D5-314A-B41A-7379C8E66786}"/>
              </a:ext>
            </a:extLst>
          </p:cNvPr>
          <p:cNvSpPr txBox="1"/>
          <p:nvPr/>
        </p:nvSpPr>
        <p:spPr>
          <a:xfrm>
            <a:off x="747993" y="2672748"/>
            <a:ext cx="1074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WRFv4-ERA-02 +22%                               WRFv4-ERA5-02 +19%                             WRF-EC-03-rav1 +11%      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3BBECB-D2C0-7C4E-9C53-07195AAEEC6F}"/>
              </a:ext>
            </a:extLst>
          </p:cNvPr>
          <p:cNvSpPr txBox="1"/>
          <p:nvPr/>
        </p:nvSpPr>
        <p:spPr>
          <a:xfrm>
            <a:off x="747994" y="5346197"/>
            <a:ext cx="1074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HARMONIE-ERA-2.5 +12%                       WRF-ERA-02 +11%                                    WRF-GFS-02 +25%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CFECB-79A5-4647-9BB5-C5E2161BB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7995" y="214216"/>
            <a:ext cx="3600000" cy="2545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61413C-B8E1-924B-82CC-F37621005CF7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894024" y="215284"/>
            <a:ext cx="3600000" cy="252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D50A7E-90E0-644D-8BD7-675835C3EB71}"/>
              </a:ext>
            </a:extLst>
          </p:cNvPr>
          <p:cNvSpPr txBox="1"/>
          <p:nvPr/>
        </p:nvSpPr>
        <p:spPr>
          <a:xfrm>
            <a:off x="747995" y="5663157"/>
            <a:ext cx="336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: 2.180 mm</a:t>
            </a:r>
          </a:p>
        </p:txBody>
      </p:sp>
    </p:spTree>
    <p:extLst>
      <p:ext uri="{BB962C8B-B14F-4D97-AF65-F5344CB8AC3E}">
        <p14:creationId xmlns:p14="http://schemas.microsoft.com/office/powerpoint/2010/main" val="276603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75838-9184-1147-9472-FD4920AFE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0"/>
            <a:ext cx="12192000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8C3C3-E3D4-B74B-9252-679B5E6C65D9}"/>
              </a:ext>
            </a:extLst>
          </p:cNvPr>
          <p:cNvSpPr txBox="1"/>
          <p:nvPr/>
        </p:nvSpPr>
        <p:spPr>
          <a:xfrm>
            <a:off x="398033" y="6350000"/>
            <a:ext cx="1149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100         150         400         650       1.000       1.500      2.500       4.000      6.500     10.000  15.000     25.000  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5BCD3D-75FA-F34F-910F-0AE0CFD48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897" y="2799864"/>
            <a:ext cx="3600000" cy="2476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899CD8-D36E-D845-BA5F-F93051DE4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95" y="216320"/>
            <a:ext cx="3600000" cy="2406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5C1F6D-EA9B-4346-A967-7CD653F68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998" y="2783285"/>
            <a:ext cx="3600000" cy="2509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4B7E11-B824-8848-8F11-D3012CDF2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7995" y="154596"/>
            <a:ext cx="3600000" cy="2454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0760A7-17A1-E147-8FEB-4B9615458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7995" y="202497"/>
            <a:ext cx="3600000" cy="24061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422F09-07D5-314A-B41A-7379C8E66786}"/>
              </a:ext>
            </a:extLst>
          </p:cNvPr>
          <p:cNvSpPr txBox="1"/>
          <p:nvPr/>
        </p:nvSpPr>
        <p:spPr>
          <a:xfrm>
            <a:off x="747995" y="2532494"/>
            <a:ext cx="1079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WRF-ERA10 +6%                                       WRF-GFS10 +19%                                     WRF-GFS05 +26%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3BBECB-D2C0-7C4E-9C53-07195AAEEC6F}"/>
              </a:ext>
            </a:extLst>
          </p:cNvPr>
          <p:cNvSpPr txBox="1"/>
          <p:nvPr/>
        </p:nvSpPr>
        <p:spPr>
          <a:xfrm>
            <a:off x="2098896" y="5276019"/>
            <a:ext cx="786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WRF-GFS03-fc +29%                                             WRF-GFS01 +25%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A11AB-D0D7-A745-B86D-640E6BEDEB9A}"/>
              </a:ext>
            </a:extLst>
          </p:cNvPr>
          <p:cNvSpPr txBox="1"/>
          <p:nvPr/>
        </p:nvSpPr>
        <p:spPr>
          <a:xfrm>
            <a:off x="747995" y="5550863"/>
            <a:ext cx="336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: 2.180 mm</a:t>
            </a:r>
          </a:p>
        </p:txBody>
      </p:sp>
    </p:spTree>
    <p:extLst>
      <p:ext uri="{BB962C8B-B14F-4D97-AF65-F5344CB8AC3E}">
        <p14:creationId xmlns:p14="http://schemas.microsoft.com/office/powerpoint/2010/main" val="20362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0CBD00-D74A-6143-8F44-9BC6A031B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12" y="0"/>
            <a:ext cx="930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4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16A6905-2585-8B4A-894F-95ED92B43049}"/>
              </a:ext>
            </a:extLst>
          </p:cNvPr>
          <p:cNvSpPr txBox="1"/>
          <p:nvPr/>
        </p:nvSpPr>
        <p:spPr>
          <a:xfrm>
            <a:off x="2728913" y="5586416"/>
            <a:ext cx="336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: 2.440 mm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3BC3CB9-1F6A-7C43-AF20-FFD879DB5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84" y="2930169"/>
            <a:ext cx="2880000" cy="3362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E0496C-5DDF-A94F-A1B2-9BFF7B156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994" y="2991662"/>
            <a:ext cx="2880000" cy="31653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BA42A1D-52C3-2B43-AAD2-167974F58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765" y="2901145"/>
            <a:ext cx="2880000" cy="31653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0B075C-D7A2-A94E-8408-7F7C9C014437}"/>
              </a:ext>
            </a:extLst>
          </p:cNvPr>
          <p:cNvGrpSpPr/>
          <p:nvPr/>
        </p:nvGrpSpPr>
        <p:grpSpPr>
          <a:xfrm>
            <a:off x="0" y="5938252"/>
            <a:ext cx="12192000" cy="1016000"/>
            <a:chOff x="0" y="5874084"/>
            <a:chExt cx="12192000" cy="1016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93519E-2EDD-7E40-ABC8-939D2F8AF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874084"/>
              <a:ext cx="12192000" cy="1016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0BAECF-76D0-E449-9B91-A34DC0DF469F}"/>
                </a:ext>
              </a:extLst>
            </p:cNvPr>
            <p:cNvSpPr txBox="1"/>
            <p:nvPr/>
          </p:nvSpPr>
          <p:spPr>
            <a:xfrm>
              <a:off x="398033" y="6350000"/>
              <a:ext cx="11499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 100         150         400         650       1.000       1.500      2.500       4.000      6.500     10.000  15.000     25.000       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2FD2A13-F844-CB42-9473-781B1A793C8E}"/>
              </a:ext>
            </a:extLst>
          </p:cNvPr>
          <p:cNvSpPr txBox="1"/>
          <p:nvPr/>
        </p:nvSpPr>
        <p:spPr>
          <a:xfrm>
            <a:off x="-840" y="5605319"/>
            <a:ext cx="166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: 2.440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3BBECB-D2C0-7C4E-9C53-07195AAEEC6F}"/>
              </a:ext>
            </a:extLst>
          </p:cNvPr>
          <p:cNvSpPr txBox="1"/>
          <p:nvPr/>
        </p:nvSpPr>
        <p:spPr>
          <a:xfrm>
            <a:off x="1460164" y="5821307"/>
            <a:ext cx="937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HARMONIE-ERA2.5 +32%                 WRF-ERA02 -11%                                WRF-GFS02 -4%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D3867-7AB1-924D-B1FC-9EB9B8B97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825" y="-19019"/>
            <a:ext cx="2880000" cy="3010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6B77B3-7CBC-DE4A-8822-2ACFFD803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8055" y="-19019"/>
            <a:ext cx="2880000" cy="3165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13327C-E6C8-0D48-8990-6A535B801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224" y="-19019"/>
            <a:ext cx="2880000" cy="31653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422F09-07D5-314A-B41A-7379C8E66786}"/>
              </a:ext>
            </a:extLst>
          </p:cNvPr>
          <p:cNvSpPr txBox="1"/>
          <p:nvPr/>
        </p:nvSpPr>
        <p:spPr>
          <a:xfrm>
            <a:off x="1398199" y="2944178"/>
            <a:ext cx="939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WRFv4-ERA-02 +22%                         WRFv4-ERA5-02 +19%                       WRF-EC-03-rav1 +8%</a:t>
            </a:r>
          </a:p>
        </p:txBody>
      </p:sp>
    </p:spTree>
    <p:extLst>
      <p:ext uri="{BB962C8B-B14F-4D97-AF65-F5344CB8AC3E}">
        <p14:creationId xmlns:p14="http://schemas.microsoft.com/office/powerpoint/2010/main" val="323812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E00F2E-6682-504E-8FEC-C4391C94537A}"/>
              </a:ext>
            </a:extLst>
          </p:cNvPr>
          <p:cNvGrpSpPr/>
          <p:nvPr/>
        </p:nvGrpSpPr>
        <p:grpSpPr>
          <a:xfrm>
            <a:off x="0" y="5938252"/>
            <a:ext cx="12192000" cy="1016000"/>
            <a:chOff x="0" y="5874084"/>
            <a:chExt cx="12192000" cy="1016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975838-9184-1147-9472-FD4920AFE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874084"/>
              <a:ext cx="12192000" cy="1016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B8C3C3-E3D4-B74B-9252-679B5E6C65D9}"/>
                </a:ext>
              </a:extLst>
            </p:cNvPr>
            <p:cNvSpPr txBox="1"/>
            <p:nvPr/>
          </p:nvSpPr>
          <p:spPr>
            <a:xfrm>
              <a:off x="398033" y="6350000"/>
              <a:ext cx="11499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 100         150         400         650       1.000       1.500      2.500       4.000      6.500     10.000  15.000     25.000      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16A6905-2585-8B4A-894F-95ED92B43049}"/>
              </a:ext>
            </a:extLst>
          </p:cNvPr>
          <p:cNvSpPr txBox="1"/>
          <p:nvPr/>
        </p:nvSpPr>
        <p:spPr>
          <a:xfrm>
            <a:off x="366922" y="5834164"/>
            <a:ext cx="320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: 2.440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CA594-9F75-9443-86BB-4E9CD2B3C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126" y="29171"/>
            <a:ext cx="2880000" cy="3047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79093-B675-1245-BB25-43F0A6426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994" y="29171"/>
            <a:ext cx="2880000" cy="3047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02F554-58AF-D44E-9A34-74E529497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862" y="29171"/>
            <a:ext cx="2880000" cy="30479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954309-0F36-CE44-A7CC-01C5C93DC3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2970915"/>
            <a:ext cx="2880000" cy="30479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89BBF88-963C-0B40-80AE-FA81BB6AE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862" y="2906365"/>
            <a:ext cx="2880000" cy="31770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3BBECB-D2C0-7C4E-9C53-07195AAEEC6F}"/>
              </a:ext>
            </a:extLst>
          </p:cNvPr>
          <p:cNvSpPr txBox="1"/>
          <p:nvPr/>
        </p:nvSpPr>
        <p:spPr>
          <a:xfrm>
            <a:off x="2950235" y="5858248"/>
            <a:ext cx="639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WRF-GFS03-fc +7%                                     WRF-GFS01 +22%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422F09-07D5-314A-B41A-7379C8E66786}"/>
              </a:ext>
            </a:extLst>
          </p:cNvPr>
          <p:cNvSpPr txBox="1"/>
          <p:nvPr/>
        </p:nvSpPr>
        <p:spPr>
          <a:xfrm>
            <a:off x="1302127" y="2977797"/>
            <a:ext cx="10200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WRF-ERA10 -13%                                                      WRF-GFS10 -9%                                         WRF-GFS05 +25%</a:t>
            </a:r>
          </a:p>
        </p:txBody>
      </p:sp>
    </p:spTree>
    <p:extLst>
      <p:ext uri="{BB962C8B-B14F-4D97-AF65-F5344CB8AC3E}">
        <p14:creationId xmlns:p14="http://schemas.microsoft.com/office/powerpoint/2010/main" val="1353756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43E0B-C102-1849-A1C8-3D8244DCD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308" y="0"/>
            <a:ext cx="6553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84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75838-9184-1147-9472-FD4920AFE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0"/>
            <a:ext cx="12192000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8C3C3-E3D4-B74B-9252-679B5E6C65D9}"/>
              </a:ext>
            </a:extLst>
          </p:cNvPr>
          <p:cNvSpPr txBox="1"/>
          <p:nvPr/>
        </p:nvSpPr>
        <p:spPr>
          <a:xfrm>
            <a:off x="398033" y="6350000"/>
            <a:ext cx="1149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100         150         400         650       1.000       1.500      2.500       4.000      6.500     10.000  15.000     25.000    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4A8F60-8934-5D46-8C72-132C3FB94D4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1476" y="2918164"/>
            <a:ext cx="2566800" cy="2881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2D61CF-0A99-6549-8CB5-6F8E29FC3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00" y="2919379"/>
            <a:ext cx="2566800" cy="28792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6780AF-433A-FC46-93BD-0959EE562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533" y="2906890"/>
            <a:ext cx="2566800" cy="2879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3BBECB-D2C0-7C4E-9C53-07195AAEEC6F}"/>
              </a:ext>
            </a:extLst>
          </p:cNvPr>
          <p:cNvSpPr txBox="1"/>
          <p:nvPr/>
        </p:nvSpPr>
        <p:spPr>
          <a:xfrm>
            <a:off x="1628154" y="5700505"/>
            <a:ext cx="9231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HARMONIE-ERA2.5 +24%                WRF-ERA02 -13%                            WRF-GFS02 -3%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CF5F0-7449-CA42-A18A-630A76391C9F}"/>
              </a:ext>
            </a:extLst>
          </p:cNvPr>
          <p:cNvSpPr txBox="1"/>
          <p:nvPr/>
        </p:nvSpPr>
        <p:spPr>
          <a:xfrm>
            <a:off x="128337" y="5051010"/>
            <a:ext cx="166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Obs</a:t>
            </a:r>
            <a:r>
              <a:rPr lang="en-US" dirty="0"/>
              <a:t>: 2.010 mm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439D6-46F0-5146-A773-CCB5A2FAEF0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883533" y="1"/>
            <a:ext cx="2520000" cy="2879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E27A6-2232-8E45-A5EA-1B300F1DA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2600" y="0"/>
            <a:ext cx="2566800" cy="2879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6F99A9C-7660-8341-B6DE-0A1FA5C7C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476" y="-3244"/>
            <a:ext cx="2566800" cy="28792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422F09-07D5-314A-B41A-7379C8E66786}"/>
              </a:ext>
            </a:extLst>
          </p:cNvPr>
          <p:cNvSpPr txBox="1"/>
          <p:nvPr/>
        </p:nvSpPr>
        <p:spPr>
          <a:xfrm>
            <a:off x="1629438" y="2722224"/>
            <a:ext cx="874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WRFv4-ERA-02 -4%                          WRFv4-ERA5-02 +9%                      WRF-EC-03-rav1 +7%</a:t>
            </a:r>
          </a:p>
        </p:txBody>
      </p:sp>
    </p:spTree>
    <p:extLst>
      <p:ext uri="{BB962C8B-B14F-4D97-AF65-F5344CB8AC3E}">
        <p14:creationId xmlns:p14="http://schemas.microsoft.com/office/powerpoint/2010/main" val="591805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75838-9184-1147-9472-FD4920AFE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0"/>
            <a:ext cx="12192000" cy="10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B8C3C3-E3D4-B74B-9252-679B5E6C65D9}"/>
              </a:ext>
            </a:extLst>
          </p:cNvPr>
          <p:cNvSpPr txBox="1"/>
          <p:nvPr/>
        </p:nvSpPr>
        <p:spPr>
          <a:xfrm>
            <a:off x="398033" y="6350000"/>
            <a:ext cx="1149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100         150         400         650       1.000       1.500      2.500       4.000      6.500     10.000  15.000     25.000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32380-4A9A-6541-9642-96DC857FD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85" y="0"/>
            <a:ext cx="2390400" cy="2880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FC06C7-F5D3-6945-A78B-8FDE9C4C5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203" y="-15492"/>
            <a:ext cx="2389583" cy="28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963430-56F8-1D49-9FE3-822C84ED7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8704" y="0"/>
            <a:ext cx="2545200" cy="2881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F0BB95-2A2D-BF47-A67B-1A4761227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911" y="2975880"/>
            <a:ext cx="2649600" cy="28804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F22C22-32B1-6E4D-9332-C455104C0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8904" y="2991014"/>
            <a:ext cx="2559600" cy="28819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422F09-07D5-314A-B41A-7379C8E66786}"/>
              </a:ext>
            </a:extLst>
          </p:cNvPr>
          <p:cNvSpPr txBox="1"/>
          <p:nvPr/>
        </p:nvSpPr>
        <p:spPr>
          <a:xfrm>
            <a:off x="2016885" y="2725370"/>
            <a:ext cx="805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WRF-ERA10 -19%                           WRF-GFS10 -11%                         WRF-GFS05 +24%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3BBECB-D2C0-7C4E-9C53-07195AAEEC6F}"/>
              </a:ext>
            </a:extLst>
          </p:cNvPr>
          <p:cNvSpPr txBox="1"/>
          <p:nvPr/>
        </p:nvSpPr>
        <p:spPr>
          <a:xfrm>
            <a:off x="3469911" y="5752609"/>
            <a:ext cx="528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WRF-GFS03-fc +8%                           WRF-GFS01 +23%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8A60FF-AA27-7D4E-A3E3-C8D1824554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33" y="5352355"/>
            <a:ext cx="17145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92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4B611C-5CCE-A64A-BD28-5CE5E8A8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1889"/>
            <a:ext cx="12192000" cy="16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83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5862</TotalTime>
  <Words>238</Words>
  <Application>Microsoft Macintosh PowerPoint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Olafur Rognvaldsson</dc:creator>
  <cp:lastModifiedBy>Olafur Rognvaldsson</cp:lastModifiedBy>
  <cp:revision>44</cp:revision>
  <dcterms:created xsi:type="dcterms:W3CDTF">2019-03-27T11:03:13Z</dcterms:created>
  <dcterms:modified xsi:type="dcterms:W3CDTF">2020-02-19T19:15:50Z</dcterms:modified>
</cp:coreProperties>
</file>